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Layouts/slideLayout5.xml" ContentType="application/vnd.openxmlformats-officedocument.presentationml.slideLayout+xml"/>
  <Override PartName="/ppt/theme/theme4.xml" ContentType="application/vnd.openxmlformats-officedocument.theme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5.xml" ContentType="application/vnd.openxmlformats-officedocument.theme+xml"/>
  <Override PartName="/ppt/slideLayouts/slideLayout8.xml" ContentType="application/vnd.openxmlformats-officedocument.presentationml.slideLayout+xml"/>
  <Override PartName="/ppt/theme/theme6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7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62" r:id="rId2"/>
    <p:sldMasterId id="2147483664" r:id="rId3"/>
    <p:sldMasterId id="2147483666" r:id="rId4"/>
    <p:sldMasterId id="2147483668" r:id="rId5"/>
    <p:sldMasterId id="2147483670" r:id="rId6"/>
    <p:sldMasterId id="2147483672" r:id="rId7"/>
    <p:sldMasterId id="2147483676" r:id="rId8"/>
  </p:sldMasterIdLst>
  <p:notesMasterIdLst>
    <p:notesMasterId r:id="rId16"/>
  </p:notesMasterIdLst>
  <p:sldIdLst>
    <p:sldId id="256" r:id="rId9"/>
    <p:sldId id="259" r:id="rId10"/>
    <p:sldId id="261" r:id="rId11"/>
    <p:sldId id="267" r:id="rId12"/>
    <p:sldId id="284" r:id="rId13"/>
    <p:sldId id="265" r:id="rId14"/>
    <p:sldId id="310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88" autoAdjust="0"/>
    <p:restoredTop sz="85384" autoAdjust="0"/>
  </p:normalViewPr>
  <p:slideViewPr>
    <p:cSldViewPr snapToGrid="0">
      <p:cViewPr varScale="1">
        <p:scale>
          <a:sx n="59" d="100"/>
          <a:sy n="59" d="100"/>
        </p:scale>
        <p:origin x="80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5.xml"/><Relationship Id="rId18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microsoft.com/office/2016/11/relationships/changesInfo" Target="changesInfos/changesInfo1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4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3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7.xml"/><Relationship Id="rId10" Type="http://schemas.openxmlformats.org/officeDocument/2006/relationships/slide" Target="slides/slide2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1.xml"/><Relationship Id="rId14" Type="http://schemas.openxmlformats.org/officeDocument/2006/relationships/slide" Target="slides/slide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lass, Caleb" userId="81c01ea6-bccc-4178-af5e-bb84e88c284b" providerId="ADAL" clId="{AA5B2C14-0345-4EA4-92F7-BEA65FF7C3B0}"/>
    <pc:docChg chg="modSld">
      <pc:chgData name="Class, Caleb" userId="81c01ea6-bccc-4178-af5e-bb84e88c284b" providerId="ADAL" clId="{AA5B2C14-0345-4EA4-92F7-BEA65FF7C3B0}" dt="2023-02-10T14:02:03.066" v="36" actId="20577"/>
      <pc:docMkLst>
        <pc:docMk/>
      </pc:docMkLst>
      <pc:sldChg chg="modSp mod">
        <pc:chgData name="Class, Caleb" userId="81c01ea6-bccc-4178-af5e-bb84e88c284b" providerId="ADAL" clId="{AA5B2C14-0345-4EA4-92F7-BEA65FF7C3B0}" dt="2023-02-10T14:02:03.066" v="36" actId="20577"/>
        <pc:sldMkLst>
          <pc:docMk/>
          <pc:sldMk cId="2831391183" sldId="256"/>
        </pc:sldMkLst>
        <pc:spChg chg="mod">
          <ac:chgData name="Class, Caleb" userId="81c01ea6-bccc-4178-af5e-bb84e88c284b" providerId="ADAL" clId="{AA5B2C14-0345-4EA4-92F7-BEA65FF7C3B0}" dt="2023-02-10T14:02:03.066" v="36" actId="20577"/>
          <ac:spMkLst>
            <pc:docMk/>
            <pc:sldMk cId="2831391183" sldId="256"/>
            <ac:spMk id="3" creationId="{10E32FE9-BCC4-4D7A-A04B-6B5B6C7527E8}"/>
          </ac:spMkLst>
        </pc:spChg>
      </pc:sldChg>
    </pc:docChg>
  </pc:docChgLst>
  <pc:docChgLst>
    <pc:chgData name="Class, Caleb" userId="81c01ea6-bccc-4178-af5e-bb84e88c284b" providerId="ADAL" clId="{8006C436-F30A-4935-9D48-DD680B11D2A2}"/>
    <pc:docChg chg="undo custSel addSld delSld modSld sldOrd">
      <pc:chgData name="Class, Caleb" userId="81c01ea6-bccc-4178-af5e-bb84e88c284b" providerId="ADAL" clId="{8006C436-F30A-4935-9D48-DD680B11D2A2}" dt="2022-12-13T14:43:30.570" v="338" actId="20577"/>
      <pc:docMkLst>
        <pc:docMk/>
      </pc:docMkLst>
      <pc:sldChg chg="modSp mod">
        <pc:chgData name="Class, Caleb" userId="81c01ea6-bccc-4178-af5e-bb84e88c284b" providerId="ADAL" clId="{8006C436-F30A-4935-9D48-DD680B11D2A2}" dt="2022-12-12T20:56:57.165" v="25" actId="6549"/>
        <pc:sldMkLst>
          <pc:docMk/>
          <pc:sldMk cId="2831391183" sldId="256"/>
        </pc:sldMkLst>
        <pc:spChg chg="mod">
          <ac:chgData name="Class, Caleb" userId="81c01ea6-bccc-4178-af5e-bb84e88c284b" providerId="ADAL" clId="{8006C436-F30A-4935-9D48-DD680B11D2A2}" dt="2022-12-12T20:56:54.300" v="24" actId="20577"/>
          <ac:spMkLst>
            <pc:docMk/>
            <pc:sldMk cId="2831391183" sldId="256"/>
            <ac:spMk id="2" creationId="{818070E7-5673-4DEE-BBC0-CE9F022A4A7A}"/>
          </ac:spMkLst>
        </pc:spChg>
        <pc:spChg chg="mod">
          <ac:chgData name="Class, Caleb" userId="81c01ea6-bccc-4178-af5e-bb84e88c284b" providerId="ADAL" clId="{8006C436-F30A-4935-9D48-DD680B11D2A2}" dt="2022-12-12T20:56:57.165" v="25" actId="6549"/>
          <ac:spMkLst>
            <pc:docMk/>
            <pc:sldMk cId="2831391183" sldId="256"/>
            <ac:spMk id="3" creationId="{10E32FE9-BCC4-4D7A-A04B-6B5B6C7527E8}"/>
          </ac:spMkLst>
        </pc:spChg>
      </pc:sldChg>
      <pc:sldChg chg="delSp modSp mod">
        <pc:chgData name="Class, Caleb" userId="81c01ea6-bccc-4178-af5e-bb84e88c284b" providerId="ADAL" clId="{8006C436-F30A-4935-9D48-DD680B11D2A2}" dt="2022-12-13T14:37:12.546" v="335" actId="20577"/>
        <pc:sldMkLst>
          <pc:docMk/>
          <pc:sldMk cId="1826363201" sldId="259"/>
        </pc:sldMkLst>
        <pc:spChg chg="mod">
          <ac:chgData name="Class, Caleb" userId="81c01ea6-bccc-4178-af5e-bb84e88c284b" providerId="ADAL" clId="{8006C436-F30A-4935-9D48-DD680B11D2A2}" dt="2022-12-13T14:37:12.546" v="335" actId="20577"/>
          <ac:spMkLst>
            <pc:docMk/>
            <pc:sldMk cId="1826363201" sldId="259"/>
            <ac:spMk id="7" creationId="{8AC0AAD5-60AD-46DC-B530-F6EB27B88EB2}"/>
          </ac:spMkLst>
        </pc:spChg>
        <pc:spChg chg="del">
          <ac:chgData name="Class, Caleb" userId="81c01ea6-bccc-4178-af5e-bb84e88c284b" providerId="ADAL" clId="{8006C436-F30A-4935-9D48-DD680B11D2A2}" dt="2022-12-12T21:07:11.732" v="256" actId="478"/>
          <ac:spMkLst>
            <pc:docMk/>
            <pc:sldMk cId="1826363201" sldId="259"/>
            <ac:spMk id="8" creationId="{D9F75F59-5A67-406C-86B7-DF305F429457}"/>
          </ac:spMkLst>
        </pc:spChg>
      </pc:sldChg>
      <pc:sldChg chg="del">
        <pc:chgData name="Class, Caleb" userId="81c01ea6-bccc-4178-af5e-bb84e88c284b" providerId="ADAL" clId="{8006C436-F30A-4935-9D48-DD680B11D2A2}" dt="2022-12-12T20:59:02.901" v="75" actId="47"/>
        <pc:sldMkLst>
          <pc:docMk/>
          <pc:sldMk cId="1521428313" sldId="260"/>
        </pc:sldMkLst>
      </pc:sldChg>
      <pc:sldChg chg="modSp del mod ord">
        <pc:chgData name="Class, Caleb" userId="81c01ea6-bccc-4178-af5e-bb84e88c284b" providerId="ADAL" clId="{8006C436-F30A-4935-9D48-DD680B11D2A2}" dt="2022-12-12T21:03:20.417" v="208" actId="47"/>
        <pc:sldMkLst>
          <pc:docMk/>
          <pc:sldMk cId="732218767" sldId="264"/>
        </pc:sldMkLst>
        <pc:spChg chg="mod">
          <ac:chgData name="Class, Caleb" userId="81c01ea6-bccc-4178-af5e-bb84e88c284b" providerId="ADAL" clId="{8006C436-F30A-4935-9D48-DD680B11D2A2}" dt="2022-12-12T20:59:17.435" v="96" actId="20577"/>
          <ac:spMkLst>
            <pc:docMk/>
            <pc:sldMk cId="732218767" sldId="264"/>
            <ac:spMk id="2" creationId="{0FF1B01D-D48E-43CF-B013-87867430B478}"/>
          </ac:spMkLst>
        </pc:spChg>
      </pc:sldChg>
      <pc:sldChg chg="modSp mod ord">
        <pc:chgData name="Class, Caleb" userId="81c01ea6-bccc-4178-af5e-bb84e88c284b" providerId="ADAL" clId="{8006C436-F30A-4935-9D48-DD680B11D2A2}" dt="2022-12-12T21:13:03.524" v="296" actId="1076"/>
        <pc:sldMkLst>
          <pc:docMk/>
          <pc:sldMk cId="1342118442" sldId="265"/>
        </pc:sldMkLst>
        <pc:spChg chg="mod">
          <ac:chgData name="Class, Caleb" userId="81c01ea6-bccc-4178-af5e-bb84e88c284b" providerId="ADAL" clId="{8006C436-F30A-4935-9D48-DD680B11D2A2}" dt="2022-12-12T21:03:41.499" v="236" actId="20577"/>
          <ac:spMkLst>
            <pc:docMk/>
            <pc:sldMk cId="1342118442" sldId="265"/>
            <ac:spMk id="2" creationId="{0FF1B01D-D48E-43CF-B013-87867430B478}"/>
          </ac:spMkLst>
        </pc:spChg>
        <pc:picChg chg="mod">
          <ac:chgData name="Class, Caleb" userId="81c01ea6-bccc-4178-af5e-bb84e88c284b" providerId="ADAL" clId="{8006C436-F30A-4935-9D48-DD680B11D2A2}" dt="2022-12-12T21:13:03.524" v="296" actId="1076"/>
          <ac:picMkLst>
            <pc:docMk/>
            <pc:sldMk cId="1342118442" sldId="265"/>
            <ac:picMk id="6" creationId="{7A7214EB-6612-43D7-8D48-F0D61F82CA3F}"/>
          </ac:picMkLst>
        </pc:picChg>
      </pc:sldChg>
      <pc:sldChg chg="del">
        <pc:chgData name="Class, Caleb" userId="81c01ea6-bccc-4178-af5e-bb84e88c284b" providerId="ADAL" clId="{8006C436-F30A-4935-9D48-DD680B11D2A2}" dt="2022-12-12T21:02:01.444" v="137" actId="47"/>
        <pc:sldMkLst>
          <pc:docMk/>
          <pc:sldMk cId="2085600525" sldId="266"/>
        </pc:sldMkLst>
      </pc:sldChg>
      <pc:sldChg chg="modSp mod ord">
        <pc:chgData name="Class, Caleb" userId="81c01ea6-bccc-4178-af5e-bb84e88c284b" providerId="ADAL" clId="{8006C436-F30A-4935-9D48-DD680B11D2A2}" dt="2022-12-12T21:10:46.302" v="294" actId="20577"/>
        <pc:sldMkLst>
          <pc:docMk/>
          <pc:sldMk cId="1508384421" sldId="267"/>
        </pc:sldMkLst>
        <pc:spChg chg="mod">
          <ac:chgData name="Class, Caleb" userId="81c01ea6-bccc-4178-af5e-bb84e88c284b" providerId="ADAL" clId="{8006C436-F30A-4935-9D48-DD680B11D2A2}" dt="2022-12-12T21:10:24.918" v="292" actId="20577"/>
          <ac:spMkLst>
            <pc:docMk/>
            <pc:sldMk cId="1508384421" sldId="267"/>
            <ac:spMk id="2" creationId="{63E1CFDF-6AF3-4C82-833A-4E88D205779B}"/>
          </ac:spMkLst>
        </pc:spChg>
        <pc:spChg chg="mod">
          <ac:chgData name="Class, Caleb" userId="81c01ea6-bccc-4178-af5e-bb84e88c284b" providerId="ADAL" clId="{8006C436-F30A-4935-9D48-DD680B11D2A2}" dt="2022-12-12T21:10:46.302" v="294" actId="20577"/>
          <ac:spMkLst>
            <pc:docMk/>
            <pc:sldMk cId="1508384421" sldId="267"/>
            <ac:spMk id="3" creationId="{8C7D87AE-6E7F-479E-8EDE-83A599CB3429}"/>
          </ac:spMkLst>
        </pc:spChg>
      </pc:sldChg>
      <pc:sldChg chg="del">
        <pc:chgData name="Class, Caleb" userId="81c01ea6-bccc-4178-af5e-bb84e88c284b" providerId="ADAL" clId="{8006C436-F30A-4935-9D48-DD680B11D2A2}" dt="2022-12-12T21:00:10.494" v="107" actId="47"/>
        <pc:sldMkLst>
          <pc:docMk/>
          <pc:sldMk cId="791908171" sldId="268"/>
        </pc:sldMkLst>
      </pc:sldChg>
      <pc:sldChg chg="del">
        <pc:chgData name="Class, Caleb" userId="81c01ea6-bccc-4178-af5e-bb84e88c284b" providerId="ADAL" clId="{8006C436-F30A-4935-9D48-DD680B11D2A2}" dt="2022-12-12T21:00:13.168" v="108" actId="47"/>
        <pc:sldMkLst>
          <pc:docMk/>
          <pc:sldMk cId="2222777343" sldId="269"/>
        </pc:sldMkLst>
      </pc:sldChg>
      <pc:sldChg chg="del">
        <pc:chgData name="Class, Caleb" userId="81c01ea6-bccc-4178-af5e-bb84e88c284b" providerId="ADAL" clId="{8006C436-F30A-4935-9D48-DD680B11D2A2}" dt="2022-12-12T21:00:13.348" v="109" actId="47"/>
        <pc:sldMkLst>
          <pc:docMk/>
          <pc:sldMk cId="4133356080" sldId="270"/>
        </pc:sldMkLst>
      </pc:sldChg>
      <pc:sldChg chg="del">
        <pc:chgData name="Class, Caleb" userId="81c01ea6-bccc-4178-af5e-bb84e88c284b" providerId="ADAL" clId="{8006C436-F30A-4935-9D48-DD680B11D2A2}" dt="2022-12-12T21:02:12.218" v="139" actId="47"/>
        <pc:sldMkLst>
          <pc:docMk/>
          <pc:sldMk cId="406903772" sldId="274"/>
        </pc:sldMkLst>
      </pc:sldChg>
      <pc:sldChg chg="del">
        <pc:chgData name="Class, Caleb" userId="81c01ea6-bccc-4178-af5e-bb84e88c284b" providerId="ADAL" clId="{8006C436-F30A-4935-9D48-DD680B11D2A2}" dt="2022-12-12T21:01:53.645" v="135" actId="47"/>
        <pc:sldMkLst>
          <pc:docMk/>
          <pc:sldMk cId="3065670034" sldId="275"/>
        </pc:sldMkLst>
      </pc:sldChg>
      <pc:sldChg chg="del">
        <pc:chgData name="Class, Caleb" userId="81c01ea6-bccc-4178-af5e-bb84e88c284b" providerId="ADAL" clId="{8006C436-F30A-4935-9D48-DD680B11D2A2}" dt="2022-12-12T21:01:54.285" v="136" actId="47"/>
        <pc:sldMkLst>
          <pc:docMk/>
          <pc:sldMk cId="1020100407" sldId="281"/>
        </pc:sldMkLst>
      </pc:sldChg>
      <pc:sldChg chg="del">
        <pc:chgData name="Class, Caleb" userId="81c01ea6-bccc-4178-af5e-bb84e88c284b" providerId="ADAL" clId="{8006C436-F30A-4935-9D48-DD680B11D2A2}" dt="2022-12-12T21:01:41.002" v="119" actId="47"/>
        <pc:sldMkLst>
          <pc:docMk/>
          <pc:sldMk cId="2839766809" sldId="283"/>
        </pc:sldMkLst>
      </pc:sldChg>
      <pc:sldChg chg="modSp mod ord modAnim">
        <pc:chgData name="Class, Caleb" userId="81c01ea6-bccc-4178-af5e-bb84e88c284b" providerId="ADAL" clId="{8006C436-F30A-4935-9D48-DD680B11D2A2}" dt="2022-12-13T14:43:30.570" v="338" actId="20577"/>
        <pc:sldMkLst>
          <pc:docMk/>
          <pc:sldMk cId="4221009537" sldId="284"/>
        </pc:sldMkLst>
        <pc:graphicFrameChg chg="modGraphic">
          <ac:chgData name="Class, Caleb" userId="81c01ea6-bccc-4178-af5e-bb84e88c284b" providerId="ADAL" clId="{8006C436-F30A-4935-9D48-DD680B11D2A2}" dt="2022-12-13T14:43:30.570" v="338" actId="20577"/>
          <ac:graphicFrameMkLst>
            <pc:docMk/>
            <pc:sldMk cId="4221009537" sldId="284"/>
            <ac:graphicFrameMk id="6" creationId="{7CAE2D1C-CDCB-439A-9A79-C5A3575385D9}"/>
          </ac:graphicFrameMkLst>
        </pc:graphicFrameChg>
        <pc:graphicFrameChg chg="modGraphic">
          <ac:chgData name="Class, Caleb" userId="81c01ea6-bccc-4178-af5e-bb84e88c284b" providerId="ADAL" clId="{8006C436-F30A-4935-9D48-DD680B11D2A2}" dt="2022-12-12T21:06:13.139" v="255" actId="20577"/>
          <ac:graphicFrameMkLst>
            <pc:docMk/>
            <pc:sldMk cId="4221009537" sldId="284"/>
            <ac:graphicFrameMk id="8" creationId="{784FD1A6-06F4-4029-BD2D-8D267B25DE0E}"/>
          </ac:graphicFrameMkLst>
        </pc:graphicFrameChg>
      </pc:sldChg>
      <pc:sldChg chg="del">
        <pc:chgData name="Class, Caleb" userId="81c01ea6-bccc-4178-af5e-bb84e88c284b" providerId="ADAL" clId="{8006C436-F30A-4935-9D48-DD680B11D2A2}" dt="2022-12-12T21:01:46.580" v="122" actId="47"/>
        <pc:sldMkLst>
          <pc:docMk/>
          <pc:sldMk cId="4122921951" sldId="285"/>
        </pc:sldMkLst>
      </pc:sldChg>
      <pc:sldChg chg="del">
        <pc:chgData name="Class, Caleb" userId="81c01ea6-bccc-4178-af5e-bb84e88c284b" providerId="ADAL" clId="{8006C436-F30A-4935-9D48-DD680B11D2A2}" dt="2022-12-12T21:01:46.754" v="123" actId="47"/>
        <pc:sldMkLst>
          <pc:docMk/>
          <pc:sldMk cId="2579104341" sldId="286"/>
        </pc:sldMkLst>
      </pc:sldChg>
      <pc:sldChg chg="del">
        <pc:chgData name="Class, Caleb" userId="81c01ea6-bccc-4178-af5e-bb84e88c284b" providerId="ADAL" clId="{8006C436-F30A-4935-9D48-DD680B11D2A2}" dt="2022-12-12T21:01:47.658" v="124" actId="47"/>
        <pc:sldMkLst>
          <pc:docMk/>
          <pc:sldMk cId="810958164" sldId="287"/>
        </pc:sldMkLst>
      </pc:sldChg>
      <pc:sldChg chg="del">
        <pc:chgData name="Class, Caleb" userId="81c01ea6-bccc-4178-af5e-bb84e88c284b" providerId="ADAL" clId="{8006C436-F30A-4935-9D48-DD680B11D2A2}" dt="2022-12-12T21:01:48.026" v="125" actId="47"/>
        <pc:sldMkLst>
          <pc:docMk/>
          <pc:sldMk cId="630143890" sldId="288"/>
        </pc:sldMkLst>
      </pc:sldChg>
      <pc:sldChg chg="del">
        <pc:chgData name="Class, Caleb" userId="81c01ea6-bccc-4178-af5e-bb84e88c284b" providerId="ADAL" clId="{8006C436-F30A-4935-9D48-DD680B11D2A2}" dt="2022-12-12T21:01:48.354" v="126" actId="47"/>
        <pc:sldMkLst>
          <pc:docMk/>
          <pc:sldMk cId="1253679354" sldId="289"/>
        </pc:sldMkLst>
      </pc:sldChg>
      <pc:sldChg chg="del">
        <pc:chgData name="Class, Caleb" userId="81c01ea6-bccc-4178-af5e-bb84e88c284b" providerId="ADAL" clId="{8006C436-F30A-4935-9D48-DD680B11D2A2}" dt="2022-12-12T21:01:48.698" v="127" actId="47"/>
        <pc:sldMkLst>
          <pc:docMk/>
          <pc:sldMk cId="1801370662" sldId="290"/>
        </pc:sldMkLst>
      </pc:sldChg>
      <pc:sldChg chg="del">
        <pc:chgData name="Class, Caleb" userId="81c01ea6-bccc-4178-af5e-bb84e88c284b" providerId="ADAL" clId="{8006C436-F30A-4935-9D48-DD680B11D2A2}" dt="2022-12-12T21:01:49.497" v="128" actId="47"/>
        <pc:sldMkLst>
          <pc:docMk/>
          <pc:sldMk cId="82331187" sldId="291"/>
        </pc:sldMkLst>
      </pc:sldChg>
      <pc:sldChg chg="del">
        <pc:chgData name="Class, Caleb" userId="81c01ea6-bccc-4178-af5e-bb84e88c284b" providerId="ADAL" clId="{8006C436-F30A-4935-9D48-DD680B11D2A2}" dt="2022-12-12T21:01:49.766" v="129" actId="47"/>
        <pc:sldMkLst>
          <pc:docMk/>
          <pc:sldMk cId="361553436" sldId="292"/>
        </pc:sldMkLst>
      </pc:sldChg>
      <pc:sldChg chg="del">
        <pc:chgData name="Class, Caleb" userId="81c01ea6-bccc-4178-af5e-bb84e88c284b" providerId="ADAL" clId="{8006C436-F30A-4935-9D48-DD680B11D2A2}" dt="2022-12-12T21:01:50.088" v="130" actId="47"/>
        <pc:sldMkLst>
          <pc:docMk/>
          <pc:sldMk cId="1796605735" sldId="293"/>
        </pc:sldMkLst>
      </pc:sldChg>
      <pc:sldChg chg="del">
        <pc:chgData name="Class, Caleb" userId="81c01ea6-bccc-4178-af5e-bb84e88c284b" providerId="ADAL" clId="{8006C436-F30A-4935-9D48-DD680B11D2A2}" dt="2022-12-12T21:01:51.155" v="131" actId="47"/>
        <pc:sldMkLst>
          <pc:docMk/>
          <pc:sldMk cId="1180505004" sldId="298"/>
        </pc:sldMkLst>
      </pc:sldChg>
      <pc:sldChg chg="del">
        <pc:chgData name="Class, Caleb" userId="81c01ea6-bccc-4178-af5e-bb84e88c284b" providerId="ADAL" clId="{8006C436-F30A-4935-9D48-DD680B11D2A2}" dt="2022-12-12T21:01:51.635" v="132" actId="47"/>
        <pc:sldMkLst>
          <pc:docMk/>
          <pc:sldMk cId="69711822" sldId="299"/>
        </pc:sldMkLst>
      </pc:sldChg>
      <pc:sldChg chg="del">
        <pc:chgData name="Class, Caleb" userId="81c01ea6-bccc-4178-af5e-bb84e88c284b" providerId="ADAL" clId="{8006C436-F30A-4935-9D48-DD680B11D2A2}" dt="2022-12-12T21:01:52.020" v="133" actId="47"/>
        <pc:sldMkLst>
          <pc:docMk/>
          <pc:sldMk cId="1416610747" sldId="300"/>
        </pc:sldMkLst>
      </pc:sldChg>
      <pc:sldChg chg="del">
        <pc:chgData name="Class, Caleb" userId="81c01ea6-bccc-4178-af5e-bb84e88c284b" providerId="ADAL" clId="{8006C436-F30A-4935-9D48-DD680B11D2A2}" dt="2022-12-12T21:01:52.627" v="134" actId="47"/>
        <pc:sldMkLst>
          <pc:docMk/>
          <pc:sldMk cId="2130612274" sldId="301"/>
        </pc:sldMkLst>
      </pc:sldChg>
      <pc:sldChg chg="del">
        <pc:chgData name="Class, Caleb" userId="81c01ea6-bccc-4178-af5e-bb84e88c284b" providerId="ADAL" clId="{8006C436-F30A-4935-9D48-DD680B11D2A2}" dt="2022-12-12T21:00:13.506" v="110" actId="47"/>
        <pc:sldMkLst>
          <pc:docMk/>
          <pc:sldMk cId="2876815270" sldId="302"/>
        </pc:sldMkLst>
      </pc:sldChg>
      <pc:sldChg chg="del">
        <pc:chgData name="Class, Caleb" userId="81c01ea6-bccc-4178-af5e-bb84e88c284b" providerId="ADAL" clId="{8006C436-F30A-4935-9D48-DD680B11D2A2}" dt="2022-12-12T21:00:13.691" v="111" actId="47"/>
        <pc:sldMkLst>
          <pc:docMk/>
          <pc:sldMk cId="763757630" sldId="303"/>
        </pc:sldMkLst>
      </pc:sldChg>
      <pc:sldChg chg="del">
        <pc:chgData name="Class, Caleb" userId="81c01ea6-bccc-4178-af5e-bb84e88c284b" providerId="ADAL" clId="{8006C436-F30A-4935-9D48-DD680B11D2A2}" dt="2022-12-12T21:00:15.596" v="112" actId="47"/>
        <pc:sldMkLst>
          <pc:docMk/>
          <pc:sldMk cId="3180932322" sldId="304"/>
        </pc:sldMkLst>
      </pc:sldChg>
      <pc:sldChg chg="del">
        <pc:chgData name="Class, Caleb" userId="81c01ea6-bccc-4178-af5e-bb84e88c284b" providerId="ADAL" clId="{8006C436-F30A-4935-9D48-DD680B11D2A2}" dt="2022-12-12T21:00:15.972" v="113" actId="47"/>
        <pc:sldMkLst>
          <pc:docMk/>
          <pc:sldMk cId="858564091" sldId="305"/>
        </pc:sldMkLst>
      </pc:sldChg>
      <pc:sldChg chg="del">
        <pc:chgData name="Class, Caleb" userId="81c01ea6-bccc-4178-af5e-bb84e88c284b" providerId="ADAL" clId="{8006C436-F30A-4935-9D48-DD680B11D2A2}" dt="2022-12-12T21:00:16.349" v="114" actId="47"/>
        <pc:sldMkLst>
          <pc:docMk/>
          <pc:sldMk cId="3210909707" sldId="306"/>
        </pc:sldMkLst>
      </pc:sldChg>
      <pc:sldChg chg="del">
        <pc:chgData name="Class, Caleb" userId="81c01ea6-bccc-4178-af5e-bb84e88c284b" providerId="ADAL" clId="{8006C436-F30A-4935-9D48-DD680B11D2A2}" dt="2022-12-12T21:00:18.188" v="115" actId="47"/>
        <pc:sldMkLst>
          <pc:docMk/>
          <pc:sldMk cId="4031724549" sldId="307"/>
        </pc:sldMkLst>
      </pc:sldChg>
      <pc:sldChg chg="del">
        <pc:chgData name="Class, Caleb" userId="81c01ea6-bccc-4178-af5e-bb84e88c284b" providerId="ADAL" clId="{8006C436-F30A-4935-9D48-DD680B11D2A2}" dt="2022-12-12T20:56:40.703" v="0" actId="47"/>
        <pc:sldMkLst>
          <pc:docMk/>
          <pc:sldMk cId="4165936539" sldId="309"/>
        </pc:sldMkLst>
      </pc:sldChg>
      <pc:sldChg chg="modSp add del mod">
        <pc:chgData name="Class, Caleb" userId="81c01ea6-bccc-4178-af5e-bb84e88c284b" providerId="ADAL" clId="{8006C436-F30A-4935-9D48-DD680B11D2A2}" dt="2022-12-12T21:01:42.934" v="121" actId="47"/>
        <pc:sldMkLst>
          <pc:docMk/>
          <pc:sldMk cId="3640896815" sldId="310"/>
        </pc:sldMkLst>
        <pc:spChg chg="mod">
          <ac:chgData name="Class, Caleb" userId="81c01ea6-bccc-4178-af5e-bb84e88c284b" providerId="ADAL" clId="{8006C436-F30A-4935-9D48-DD680B11D2A2}" dt="2022-12-12T21:01:20.258" v="118" actId="20577"/>
          <ac:spMkLst>
            <pc:docMk/>
            <pc:sldMk cId="3640896815" sldId="310"/>
            <ac:spMk id="2" creationId="{A197BDCF-54A9-4335-B4F1-3DB490980A8A}"/>
          </ac:spMkLst>
        </pc:spChg>
        <pc:spChg chg="mod">
          <ac:chgData name="Class, Caleb" userId="81c01ea6-bccc-4178-af5e-bb84e88c284b" providerId="ADAL" clId="{8006C436-F30A-4935-9D48-DD680B11D2A2}" dt="2022-12-12T21:01:16.267" v="117" actId="20577"/>
          <ac:spMkLst>
            <pc:docMk/>
            <pc:sldMk cId="3640896815" sldId="310"/>
            <ac:spMk id="3" creationId="{4E1952A1-30A8-47E3-9679-8E8AFAB78262}"/>
          </ac:spMkLst>
        </pc:spChg>
      </pc:sldChg>
      <pc:sldChg chg="del">
        <pc:chgData name="Class, Caleb" userId="81c01ea6-bccc-4178-af5e-bb84e88c284b" providerId="ADAL" clId="{8006C436-F30A-4935-9D48-DD680B11D2A2}" dt="2022-12-12T20:56:41.421" v="1" actId="47"/>
        <pc:sldMkLst>
          <pc:docMk/>
          <pc:sldMk cId="1690321097" sldId="311"/>
        </pc:sldMkLst>
      </pc:sldChg>
      <pc:sldChg chg="del">
        <pc:chgData name="Class, Caleb" userId="81c01ea6-bccc-4178-af5e-bb84e88c284b" providerId="ADAL" clId="{8006C436-F30A-4935-9D48-DD680B11D2A2}" dt="2022-12-12T21:02:11.569" v="138" actId="47"/>
        <pc:sldMkLst>
          <pc:docMk/>
          <pc:sldMk cId="660938991" sldId="313"/>
        </pc:sldMkLst>
      </pc:sldChg>
      <pc:sldChg chg="del">
        <pc:chgData name="Class, Caleb" userId="81c01ea6-bccc-4178-af5e-bb84e88c284b" providerId="ADAL" clId="{8006C436-F30A-4935-9D48-DD680B11D2A2}" dt="2022-12-12T21:00:18.810" v="116" actId="47"/>
        <pc:sldMkLst>
          <pc:docMk/>
          <pc:sldMk cId="294807781" sldId="314"/>
        </pc:sldMkLst>
      </pc:sldChg>
      <pc:sldChg chg="del">
        <pc:chgData name="Class, Caleb" userId="81c01ea6-bccc-4178-af5e-bb84e88c284b" providerId="ADAL" clId="{8006C436-F30A-4935-9D48-DD680B11D2A2}" dt="2022-12-12T21:02:15.820" v="142" actId="47"/>
        <pc:sldMkLst>
          <pc:docMk/>
          <pc:sldMk cId="3136660642" sldId="315"/>
        </pc:sldMkLst>
      </pc:sldChg>
      <pc:sldChg chg="del">
        <pc:chgData name="Class, Caleb" userId="81c01ea6-bccc-4178-af5e-bb84e88c284b" providerId="ADAL" clId="{8006C436-F30A-4935-9D48-DD680B11D2A2}" dt="2022-12-12T21:02:13.619" v="140" actId="47"/>
        <pc:sldMkLst>
          <pc:docMk/>
          <pc:sldMk cId="3846175764" sldId="316"/>
        </pc:sldMkLst>
      </pc:sldChg>
      <pc:sldChg chg="del">
        <pc:chgData name="Class, Caleb" userId="81c01ea6-bccc-4178-af5e-bb84e88c284b" providerId="ADAL" clId="{8006C436-F30A-4935-9D48-DD680B11D2A2}" dt="2022-12-12T21:02:14.195" v="141" actId="47"/>
        <pc:sldMkLst>
          <pc:docMk/>
          <pc:sldMk cId="35147770" sldId="317"/>
        </pc:sldMkLst>
      </pc:sldChg>
    </pc:docChg>
  </pc:docChgLst>
  <pc:docChgLst>
    <pc:chgData name="Class, Caleb" userId="81c01ea6-bccc-4178-af5e-bb84e88c284b" providerId="ADAL" clId="{92122E02-2C6D-4643-80E6-566F5E3DEE66}"/>
    <pc:docChg chg="modSld">
      <pc:chgData name="Class, Caleb" userId="81c01ea6-bccc-4178-af5e-bb84e88c284b" providerId="ADAL" clId="{92122E02-2C6D-4643-80E6-566F5E3DEE66}" dt="2023-05-09T13:53:46.919" v="0" actId="20577"/>
      <pc:docMkLst>
        <pc:docMk/>
      </pc:docMkLst>
      <pc:sldChg chg="modNotesTx">
        <pc:chgData name="Class, Caleb" userId="81c01ea6-bccc-4178-af5e-bb84e88c284b" providerId="ADAL" clId="{92122E02-2C6D-4643-80E6-566F5E3DEE66}" dt="2023-05-09T13:53:46.919" v="0" actId="20577"/>
        <pc:sldMkLst>
          <pc:docMk/>
          <pc:sldMk cId="2750048810" sldId="261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DA72AF-4ABC-44FD-B5B5-37F15FA534CD}" type="datetimeFigureOut">
              <a:rPr lang="en-US" smtClean="0"/>
              <a:t>5/9/2023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AD7812-F81E-4097-BAB9-A8AD56BF6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6972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AD7812-F81E-4097-BAB9-A8AD56BF663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5966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673850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rgbClr val="FFFFFF"/>
                </a:solidFill>
                <a:latin typeface="Helvetica"/>
                <a:cs typeface="Helvetica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1828800" y="3429624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i="0">
                <a:solidFill>
                  <a:srgbClr val="FFFFFF"/>
                </a:solidFill>
                <a:latin typeface="Georgia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37567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74639"/>
            <a:ext cx="10972800" cy="36032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600" b="1" i="0">
                <a:solidFill>
                  <a:srgbClr val="13294B"/>
                </a:solidFill>
                <a:latin typeface="Helvetica"/>
                <a:cs typeface="Helvetica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098708"/>
            <a:ext cx="5384800" cy="5027456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rgbClr val="13294B"/>
                </a:solidFill>
                <a:latin typeface="Georgia"/>
                <a:cs typeface="Georgia"/>
              </a:defRPr>
            </a:lvl1pPr>
            <a:lvl2pPr>
              <a:defRPr sz="2400" b="0" i="0">
                <a:solidFill>
                  <a:srgbClr val="13294B"/>
                </a:solidFill>
                <a:latin typeface="Georgia"/>
                <a:cs typeface="Georgia"/>
              </a:defRPr>
            </a:lvl2pPr>
            <a:lvl3pPr>
              <a:defRPr sz="2000" b="0" i="0">
                <a:solidFill>
                  <a:srgbClr val="13294B"/>
                </a:solidFill>
                <a:latin typeface="Georgia"/>
                <a:cs typeface="Georgia"/>
              </a:defRPr>
            </a:lvl3pPr>
            <a:lvl4pPr>
              <a:defRPr sz="1800" b="0" i="0">
                <a:solidFill>
                  <a:srgbClr val="13294B"/>
                </a:solidFill>
                <a:latin typeface="Georgia"/>
                <a:cs typeface="Georgia"/>
              </a:defRPr>
            </a:lvl4pPr>
            <a:lvl5pPr>
              <a:defRPr sz="1800" b="0" i="0">
                <a:solidFill>
                  <a:srgbClr val="13294B"/>
                </a:solidFill>
                <a:latin typeface="Georgia"/>
                <a:cs typeface="Georgia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098708"/>
            <a:ext cx="5384800" cy="5027456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rgbClr val="13294B"/>
                </a:solidFill>
                <a:latin typeface="Georgia"/>
                <a:cs typeface="Georgia"/>
              </a:defRPr>
            </a:lvl1pPr>
            <a:lvl2pPr>
              <a:defRPr sz="2400" b="0" i="0">
                <a:solidFill>
                  <a:srgbClr val="13294B"/>
                </a:solidFill>
                <a:latin typeface="Georgia"/>
                <a:cs typeface="Georgia"/>
              </a:defRPr>
            </a:lvl2pPr>
            <a:lvl3pPr>
              <a:defRPr sz="2000" b="0" i="0">
                <a:solidFill>
                  <a:srgbClr val="13294B"/>
                </a:solidFill>
                <a:latin typeface="Georgia"/>
                <a:cs typeface="Georgia"/>
              </a:defRPr>
            </a:lvl3pPr>
            <a:lvl4pPr>
              <a:defRPr sz="1800" b="0" i="0">
                <a:solidFill>
                  <a:srgbClr val="13294B"/>
                </a:solidFill>
                <a:latin typeface="Georgia"/>
                <a:cs typeface="Georgia"/>
              </a:defRPr>
            </a:lvl4pPr>
            <a:lvl5pPr>
              <a:defRPr sz="1800" b="0" i="0">
                <a:solidFill>
                  <a:srgbClr val="13294B"/>
                </a:solidFill>
                <a:latin typeface="Georgia"/>
                <a:cs typeface="Georgia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10"/>
          </p:nvPr>
        </p:nvSpPr>
        <p:spPr>
          <a:xfrm>
            <a:off x="9360717" y="6220805"/>
            <a:ext cx="1407913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Helvetica"/>
                <a:cs typeface="Helvetica"/>
              </a:defRPr>
            </a:lvl1pPr>
          </a:lstStyle>
          <a:p>
            <a:fld id="{FA8C8404-F368-4C9D-B218-A5EB86FBDF41}" type="datetime1">
              <a:rPr lang="en-US" smtClean="0"/>
              <a:t>5/9/2023</a:t>
            </a:fld>
            <a:endParaRPr lang="en-US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220805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Helvetica"/>
                <a:cs typeface="Helvetica"/>
              </a:defRPr>
            </a:lvl1pPr>
          </a:lstStyle>
          <a:p>
            <a:endParaRPr lang="en-US" dirty="0"/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01809" y="6220805"/>
            <a:ext cx="979295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chemeClr val="bg1"/>
                </a:solidFill>
                <a:latin typeface="Helvetica"/>
                <a:cs typeface="Helvetica"/>
              </a:defRPr>
            </a:lvl1pPr>
          </a:lstStyle>
          <a:p>
            <a:fld id="{82AE3374-EE90-794F-9E8A-914FB65215F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0193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74639"/>
            <a:ext cx="10972800" cy="36032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600" b="1" i="0">
                <a:solidFill>
                  <a:srgbClr val="13294B"/>
                </a:solidFill>
                <a:latin typeface="Helvetica"/>
                <a:cs typeface="Helvetica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09600" y="1099912"/>
            <a:ext cx="5386917" cy="6397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000" b="1" i="0">
                <a:solidFill>
                  <a:srgbClr val="13294B"/>
                </a:solidFill>
                <a:latin typeface="Helvetica"/>
                <a:cs typeface="Helvetic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Content Placeholder 3"/>
          <p:cNvSpPr>
            <a:spLocks noGrp="1"/>
          </p:cNvSpPr>
          <p:nvPr>
            <p:ph sz="half" idx="2"/>
          </p:nvPr>
        </p:nvSpPr>
        <p:spPr>
          <a:xfrm>
            <a:off x="609600" y="1739675"/>
            <a:ext cx="5386917" cy="4386489"/>
          </a:xfrm>
          <a:prstGeom prst="rect">
            <a:avLst/>
          </a:prstGeom>
        </p:spPr>
        <p:txBody>
          <a:bodyPr/>
          <a:lstStyle>
            <a:lvl1pPr>
              <a:defRPr sz="2400" b="0" i="0">
                <a:solidFill>
                  <a:srgbClr val="13294B"/>
                </a:solidFill>
                <a:latin typeface="Georgia"/>
                <a:cs typeface="Georgia"/>
              </a:defRPr>
            </a:lvl1pPr>
            <a:lvl2pPr>
              <a:defRPr sz="2000" b="0" i="0">
                <a:solidFill>
                  <a:srgbClr val="13294B"/>
                </a:solidFill>
                <a:latin typeface="Georgia"/>
                <a:cs typeface="Georgia"/>
              </a:defRPr>
            </a:lvl2pPr>
            <a:lvl3pPr>
              <a:defRPr sz="1800" b="0" i="0">
                <a:solidFill>
                  <a:srgbClr val="13294B"/>
                </a:solidFill>
                <a:latin typeface="Georgia"/>
                <a:cs typeface="Georgia"/>
              </a:defRPr>
            </a:lvl3pPr>
            <a:lvl4pPr>
              <a:defRPr sz="1600" b="0" i="0">
                <a:solidFill>
                  <a:srgbClr val="13294B"/>
                </a:solidFill>
                <a:latin typeface="Georgia"/>
                <a:cs typeface="Georgia"/>
              </a:defRPr>
            </a:lvl4pPr>
            <a:lvl5pPr>
              <a:defRPr sz="1600" b="0" i="0">
                <a:solidFill>
                  <a:srgbClr val="13294B"/>
                </a:solidFill>
                <a:latin typeface="Georgia"/>
                <a:cs typeface="Georgia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193368" y="1098708"/>
            <a:ext cx="5389033" cy="6397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000" b="1" i="0">
                <a:solidFill>
                  <a:srgbClr val="13294B"/>
                </a:solidFill>
                <a:latin typeface="Helvetica"/>
                <a:cs typeface="Helvetic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2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1738471"/>
            <a:ext cx="5389033" cy="4387693"/>
          </a:xfrm>
          <a:prstGeom prst="rect">
            <a:avLst/>
          </a:prstGeom>
        </p:spPr>
        <p:txBody>
          <a:bodyPr/>
          <a:lstStyle>
            <a:lvl1pPr>
              <a:defRPr sz="2400" b="0" i="0">
                <a:solidFill>
                  <a:srgbClr val="13294B"/>
                </a:solidFill>
                <a:latin typeface="Georgia"/>
                <a:cs typeface="Georgia"/>
              </a:defRPr>
            </a:lvl1pPr>
            <a:lvl2pPr>
              <a:defRPr sz="2000" b="0" i="0">
                <a:solidFill>
                  <a:srgbClr val="13294B"/>
                </a:solidFill>
                <a:latin typeface="Georgia"/>
                <a:cs typeface="Georgia"/>
              </a:defRPr>
            </a:lvl2pPr>
            <a:lvl3pPr>
              <a:defRPr sz="1800" b="0" i="0">
                <a:solidFill>
                  <a:srgbClr val="13294B"/>
                </a:solidFill>
                <a:latin typeface="Georgia"/>
                <a:cs typeface="Georgia"/>
              </a:defRPr>
            </a:lvl3pPr>
            <a:lvl4pPr>
              <a:defRPr sz="1600" b="0" i="0">
                <a:solidFill>
                  <a:srgbClr val="13294B"/>
                </a:solidFill>
                <a:latin typeface="Georgia"/>
                <a:cs typeface="Georgia"/>
              </a:defRPr>
            </a:lvl4pPr>
            <a:lvl5pPr>
              <a:defRPr sz="1600" b="0" i="0">
                <a:solidFill>
                  <a:srgbClr val="13294B"/>
                </a:solidFill>
                <a:latin typeface="Georgia"/>
                <a:cs typeface="Georgia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Date Placeholder 3"/>
          <p:cNvSpPr>
            <a:spLocks noGrp="1"/>
          </p:cNvSpPr>
          <p:nvPr>
            <p:ph type="dt" sz="half" idx="10"/>
          </p:nvPr>
        </p:nvSpPr>
        <p:spPr>
          <a:xfrm>
            <a:off x="9360717" y="6220805"/>
            <a:ext cx="1407913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Helvetica"/>
                <a:cs typeface="Helvetica"/>
              </a:defRPr>
            </a:lvl1pPr>
          </a:lstStyle>
          <a:p>
            <a:fld id="{E882F90B-C5F3-49D1-8B57-E77C59C43D58}" type="datetime1">
              <a:rPr lang="en-US" smtClean="0"/>
              <a:t>5/9/2023</a:t>
            </a:fld>
            <a:endParaRPr lang="en-US" dirty="0"/>
          </a:p>
        </p:txBody>
      </p:sp>
      <p:sp>
        <p:nvSpPr>
          <p:cNvPr id="2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220805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Helvetica"/>
                <a:cs typeface="Helvetica"/>
              </a:defRPr>
            </a:lvl1pPr>
          </a:lstStyle>
          <a:p>
            <a:endParaRPr lang="en-US" dirty="0"/>
          </a:p>
        </p:txBody>
      </p:sp>
      <p:sp>
        <p:nvSpPr>
          <p:cNvPr id="2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01809" y="6220805"/>
            <a:ext cx="979295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chemeClr val="bg1"/>
                </a:solidFill>
                <a:latin typeface="Helvetica"/>
                <a:cs typeface="Helvetica"/>
              </a:defRPr>
            </a:lvl1pPr>
          </a:lstStyle>
          <a:p>
            <a:fld id="{82AE3374-EE90-794F-9E8A-914FB65215F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9128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903741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74639"/>
            <a:ext cx="10972800" cy="36032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600" b="1" i="0">
                <a:solidFill>
                  <a:schemeClr val="tx1"/>
                </a:solidFill>
                <a:latin typeface="Helvetica"/>
                <a:cs typeface="Helvetica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220805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Helvetica"/>
                <a:cs typeface="Helvetica"/>
              </a:defRPr>
            </a:lvl1pPr>
          </a:lstStyle>
          <a:p>
            <a:fld id="{6C9DC9E8-3CD6-4D29-9092-B77A994DA33E}" type="datetime1">
              <a:rPr lang="en-US" smtClean="0"/>
              <a:t>5/9/2023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220805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Helvetica"/>
                <a:cs typeface="Helvetica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8896" y="6220805"/>
            <a:ext cx="3442208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chemeClr val="bg1"/>
                </a:solidFill>
                <a:latin typeface="Helvetica"/>
                <a:cs typeface="Helvetica"/>
              </a:defRPr>
            </a:lvl1pPr>
          </a:lstStyle>
          <a:p>
            <a:fld id="{82AE3374-EE90-794F-9E8A-914FB65215F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609600" y="1098708"/>
            <a:ext cx="10972800" cy="5027456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Georgia"/>
                <a:cs typeface="Georgia"/>
              </a:defRPr>
            </a:lvl1pPr>
            <a:lvl2pPr>
              <a:defRPr b="0" i="0">
                <a:solidFill>
                  <a:schemeClr val="tx1"/>
                </a:solidFill>
                <a:latin typeface="Georgia"/>
                <a:cs typeface="Georgia"/>
              </a:defRPr>
            </a:lvl2pPr>
            <a:lvl3pPr>
              <a:defRPr b="0" i="0">
                <a:solidFill>
                  <a:schemeClr val="tx1"/>
                </a:solidFill>
                <a:latin typeface="Georgia"/>
                <a:cs typeface="Georgia"/>
              </a:defRPr>
            </a:lvl3pPr>
            <a:lvl4pPr>
              <a:defRPr b="0" i="0">
                <a:solidFill>
                  <a:schemeClr val="tx1"/>
                </a:solidFill>
                <a:latin typeface="Georgia"/>
                <a:cs typeface="Georgia"/>
              </a:defRPr>
            </a:lvl4pPr>
            <a:lvl5pPr>
              <a:defRPr b="0" i="0">
                <a:solidFill>
                  <a:schemeClr val="tx1"/>
                </a:solidFill>
                <a:latin typeface="Georgia"/>
                <a:cs typeface="Georgi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6301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098708"/>
            <a:ext cx="5384800" cy="5027456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chemeClr val="tx1"/>
                </a:solidFill>
                <a:latin typeface="Georgia"/>
                <a:cs typeface="Georgia"/>
              </a:defRPr>
            </a:lvl1pPr>
            <a:lvl2pPr>
              <a:defRPr sz="2400" b="0" i="0">
                <a:solidFill>
                  <a:schemeClr val="tx1"/>
                </a:solidFill>
                <a:latin typeface="Georgia"/>
                <a:cs typeface="Georgia"/>
              </a:defRPr>
            </a:lvl2pPr>
            <a:lvl3pPr>
              <a:defRPr sz="2000" b="0" i="0">
                <a:solidFill>
                  <a:schemeClr val="tx1"/>
                </a:solidFill>
                <a:latin typeface="Georgia"/>
                <a:cs typeface="Georgia"/>
              </a:defRPr>
            </a:lvl3pPr>
            <a:lvl4pPr>
              <a:defRPr sz="1800" b="0" i="0">
                <a:solidFill>
                  <a:schemeClr val="tx1"/>
                </a:solidFill>
                <a:latin typeface="Georgia"/>
                <a:cs typeface="Georgia"/>
              </a:defRPr>
            </a:lvl4pPr>
            <a:lvl5pPr>
              <a:defRPr sz="1800" b="0" i="0">
                <a:solidFill>
                  <a:schemeClr val="tx1"/>
                </a:solidFill>
                <a:latin typeface="Georgia"/>
                <a:cs typeface="Georgia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098708"/>
            <a:ext cx="5384800" cy="5027456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chemeClr val="tx1"/>
                </a:solidFill>
                <a:latin typeface="Georgia"/>
                <a:cs typeface="Georgia"/>
              </a:defRPr>
            </a:lvl1pPr>
            <a:lvl2pPr>
              <a:defRPr sz="2400" b="0" i="0">
                <a:solidFill>
                  <a:schemeClr val="tx1"/>
                </a:solidFill>
                <a:latin typeface="Georgia"/>
                <a:cs typeface="Georgia"/>
              </a:defRPr>
            </a:lvl2pPr>
            <a:lvl3pPr>
              <a:defRPr sz="2000" b="0" i="0">
                <a:solidFill>
                  <a:schemeClr val="tx1"/>
                </a:solidFill>
                <a:latin typeface="Georgia"/>
                <a:cs typeface="Georgia"/>
              </a:defRPr>
            </a:lvl3pPr>
            <a:lvl4pPr>
              <a:defRPr sz="1800" b="0" i="0">
                <a:solidFill>
                  <a:schemeClr val="tx1"/>
                </a:solidFill>
                <a:latin typeface="Georgia"/>
                <a:cs typeface="Georgia"/>
              </a:defRPr>
            </a:lvl4pPr>
            <a:lvl5pPr>
              <a:defRPr sz="1800" b="0" i="0">
                <a:solidFill>
                  <a:schemeClr val="tx1"/>
                </a:solidFill>
                <a:latin typeface="Georgia"/>
                <a:cs typeface="Georgia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74639"/>
            <a:ext cx="10972800" cy="36032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600" b="1" i="0">
                <a:solidFill>
                  <a:schemeClr val="tx1"/>
                </a:solidFill>
                <a:latin typeface="Helvetica"/>
                <a:cs typeface="Helvetica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220805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Helvetica"/>
                <a:cs typeface="Helvetica"/>
              </a:defRPr>
            </a:lvl1pPr>
          </a:lstStyle>
          <a:p>
            <a:fld id="{5CAA176C-EB27-4E88-AACA-139D522EF681}" type="datetime1">
              <a:rPr lang="en-US" smtClean="0"/>
              <a:t>5/9/2023</a:t>
            </a:fld>
            <a:endParaRPr lang="en-US" dirty="0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220805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Helvetica"/>
                <a:cs typeface="Helvetica"/>
              </a:defRPr>
            </a:lvl1pPr>
          </a:lstStyle>
          <a:p>
            <a:endParaRPr lang="en-US" dirty="0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8896" y="6220805"/>
            <a:ext cx="3442208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chemeClr val="bg1"/>
                </a:solidFill>
                <a:latin typeface="Helvetica"/>
                <a:cs typeface="Helvetica"/>
              </a:defRPr>
            </a:lvl1pPr>
          </a:lstStyle>
          <a:p>
            <a:fld id="{82AE3374-EE90-794F-9E8A-914FB65215F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29699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09600" y="1099912"/>
            <a:ext cx="5386917" cy="6397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000" b="1" i="0">
                <a:solidFill>
                  <a:schemeClr val="tx1"/>
                </a:solidFill>
                <a:latin typeface="Helvetica"/>
                <a:cs typeface="Helvetic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1739675"/>
            <a:ext cx="5386917" cy="4386489"/>
          </a:xfrm>
          <a:prstGeom prst="rect">
            <a:avLst/>
          </a:prstGeom>
        </p:spPr>
        <p:txBody>
          <a:bodyPr/>
          <a:lstStyle>
            <a:lvl1pPr>
              <a:defRPr sz="2400" b="0" i="0">
                <a:solidFill>
                  <a:schemeClr val="tx1"/>
                </a:solidFill>
                <a:latin typeface="Georgia"/>
                <a:cs typeface="Georgia"/>
              </a:defRPr>
            </a:lvl1pPr>
            <a:lvl2pPr>
              <a:defRPr sz="2000" b="0" i="0">
                <a:solidFill>
                  <a:schemeClr val="tx1"/>
                </a:solidFill>
                <a:latin typeface="Georgia"/>
                <a:cs typeface="Georgia"/>
              </a:defRPr>
            </a:lvl2pPr>
            <a:lvl3pPr>
              <a:defRPr sz="1800" b="0" i="0">
                <a:solidFill>
                  <a:schemeClr val="tx1"/>
                </a:solidFill>
                <a:latin typeface="Georgia"/>
                <a:cs typeface="Georgia"/>
              </a:defRPr>
            </a:lvl3pPr>
            <a:lvl4pPr>
              <a:defRPr sz="1600" b="0" i="0">
                <a:solidFill>
                  <a:schemeClr val="tx1"/>
                </a:solidFill>
                <a:latin typeface="Georgia"/>
                <a:cs typeface="Georgia"/>
              </a:defRPr>
            </a:lvl4pPr>
            <a:lvl5pPr>
              <a:defRPr sz="1600" b="0" i="0">
                <a:solidFill>
                  <a:schemeClr val="tx1"/>
                </a:solidFill>
                <a:latin typeface="Georgia"/>
                <a:cs typeface="Georgia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193368" y="1098708"/>
            <a:ext cx="5389033" cy="6397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000" b="1" i="0">
                <a:solidFill>
                  <a:schemeClr val="tx1"/>
                </a:solidFill>
                <a:latin typeface="Helvetica"/>
                <a:cs typeface="Helvetic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1738471"/>
            <a:ext cx="5389033" cy="4387693"/>
          </a:xfrm>
          <a:prstGeom prst="rect">
            <a:avLst/>
          </a:prstGeom>
        </p:spPr>
        <p:txBody>
          <a:bodyPr/>
          <a:lstStyle>
            <a:lvl1pPr>
              <a:defRPr sz="2400" b="0" i="0">
                <a:solidFill>
                  <a:schemeClr val="tx1"/>
                </a:solidFill>
                <a:latin typeface="Georgia"/>
                <a:cs typeface="Georgia"/>
              </a:defRPr>
            </a:lvl1pPr>
            <a:lvl2pPr>
              <a:defRPr sz="2000" b="0" i="0">
                <a:solidFill>
                  <a:schemeClr val="tx1"/>
                </a:solidFill>
                <a:latin typeface="Georgia"/>
                <a:cs typeface="Georgia"/>
              </a:defRPr>
            </a:lvl2pPr>
            <a:lvl3pPr>
              <a:defRPr sz="1800" b="0" i="0">
                <a:solidFill>
                  <a:schemeClr val="tx1"/>
                </a:solidFill>
                <a:latin typeface="Georgia"/>
                <a:cs typeface="Georgia"/>
              </a:defRPr>
            </a:lvl3pPr>
            <a:lvl4pPr>
              <a:defRPr sz="1600" b="0" i="0">
                <a:solidFill>
                  <a:schemeClr val="tx1"/>
                </a:solidFill>
                <a:latin typeface="Georgia"/>
                <a:cs typeface="Georgia"/>
              </a:defRPr>
            </a:lvl4pPr>
            <a:lvl5pPr>
              <a:defRPr sz="1600" b="0" i="0">
                <a:solidFill>
                  <a:schemeClr val="tx1"/>
                </a:solidFill>
                <a:latin typeface="Georgia"/>
                <a:cs typeface="Georgia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74639"/>
            <a:ext cx="10972800" cy="36032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600" b="1" i="0">
                <a:solidFill>
                  <a:schemeClr val="tx1"/>
                </a:solidFill>
                <a:latin typeface="Helvetica"/>
                <a:cs typeface="Helvetica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6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220805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Helvetica"/>
                <a:cs typeface="Helvetica"/>
              </a:defRPr>
            </a:lvl1pPr>
          </a:lstStyle>
          <a:p>
            <a:fld id="{148000FB-B8E6-47E2-BB1F-A3CAAEF95EBC}" type="datetime1">
              <a:rPr lang="en-US" smtClean="0"/>
              <a:t>5/9/2023</a:t>
            </a:fld>
            <a:endParaRPr lang="en-US" dirty="0"/>
          </a:p>
        </p:txBody>
      </p:sp>
      <p:sp>
        <p:nvSpPr>
          <p:cNvPr id="1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220805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Helvetica"/>
                <a:cs typeface="Helvetica"/>
              </a:defRPr>
            </a:lvl1pPr>
          </a:lstStyle>
          <a:p>
            <a:endParaRPr lang="en-US" dirty="0"/>
          </a:p>
        </p:txBody>
      </p:sp>
      <p:sp>
        <p:nvSpPr>
          <p:cNvPr id="1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8896" y="6220805"/>
            <a:ext cx="3442208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chemeClr val="bg1"/>
                </a:solidFill>
                <a:latin typeface="Helvetica"/>
                <a:cs typeface="Helvetica"/>
              </a:defRPr>
            </a:lvl1pPr>
          </a:lstStyle>
          <a:p>
            <a:fld id="{82AE3374-EE90-794F-9E8A-914FB65215F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50411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979191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688118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rgbClr val="13294B"/>
                </a:solidFill>
                <a:latin typeface="Helvetica"/>
                <a:cs typeface="Helvetica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1828800" y="3443892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i="0">
                <a:solidFill>
                  <a:srgbClr val="13294B"/>
                </a:solidFill>
                <a:latin typeface="Georgia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74935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673850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rgbClr val="FFFFFF"/>
                </a:solidFill>
                <a:latin typeface="Helvetica"/>
                <a:cs typeface="Helvetica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1828800" y="3429624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i="0">
                <a:solidFill>
                  <a:srgbClr val="FFFFFF"/>
                </a:solidFill>
                <a:latin typeface="Georgia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93324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688118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rgbClr val="13294B"/>
                </a:solidFill>
                <a:latin typeface="Helvetica"/>
                <a:cs typeface="Helvetica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1828800" y="3443892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i="0">
                <a:solidFill>
                  <a:srgbClr val="13294B"/>
                </a:solidFill>
                <a:latin typeface="Georgia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76902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673850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rgbClr val="FFFFFF"/>
                </a:solidFill>
                <a:latin typeface="Helvetica"/>
                <a:cs typeface="Helvetica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1828800" y="3429624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i="0">
                <a:solidFill>
                  <a:srgbClr val="FFFFFF"/>
                </a:solidFill>
                <a:latin typeface="Georgia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97758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74639"/>
            <a:ext cx="10972800" cy="36032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600" b="1" i="0">
                <a:solidFill>
                  <a:srgbClr val="13294B"/>
                </a:solidFill>
                <a:latin typeface="Helvetica"/>
                <a:cs typeface="Helvetica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098708"/>
            <a:ext cx="5384800" cy="5027456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rgbClr val="13294B"/>
                </a:solidFill>
                <a:latin typeface="Georgia"/>
                <a:cs typeface="Georgia"/>
              </a:defRPr>
            </a:lvl1pPr>
            <a:lvl2pPr>
              <a:defRPr sz="2400" b="0" i="0">
                <a:solidFill>
                  <a:srgbClr val="13294B"/>
                </a:solidFill>
                <a:latin typeface="Georgia"/>
                <a:cs typeface="Georgia"/>
              </a:defRPr>
            </a:lvl2pPr>
            <a:lvl3pPr>
              <a:defRPr sz="2000" b="0" i="0">
                <a:solidFill>
                  <a:srgbClr val="13294B"/>
                </a:solidFill>
                <a:latin typeface="Georgia"/>
                <a:cs typeface="Georgia"/>
              </a:defRPr>
            </a:lvl3pPr>
            <a:lvl4pPr>
              <a:defRPr sz="1800" b="0" i="0">
                <a:solidFill>
                  <a:srgbClr val="13294B"/>
                </a:solidFill>
                <a:latin typeface="Georgia"/>
                <a:cs typeface="Georgia"/>
              </a:defRPr>
            </a:lvl4pPr>
            <a:lvl5pPr>
              <a:defRPr sz="1800" b="0" i="0">
                <a:solidFill>
                  <a:srgbClr val="13294B"/>
                </a:solidFill>
                <a:latin typeface="Georgia"/>
                <a:cs typeface="Georgia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098708"/>
            <a:ext cx="5384800" cy="5027456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rgbClr val="13294B"/>
                </a:solidFill>
                <a:latin typeface="Georgia"/>
                <a:cs typeface="Georgia"/>
              </a:defRPr>
            </a:lvl1pPr>
            <a:lvl2pPr>
              <a:defRPr sz="2400" b="0" i="0">
                <a:solidFill>
                  <a:srgbClr val="13294B"/>
                </a:solidFill>
                <a:latin typeface="Georgia"/>
                <a:cs typeface="Georgia"/>
              </a:defRPr>
            </a:lvl2pPr>
            <a:lvl3pPr>
              <a:defRPr sz="2000" b="0" i="0">
                <a:solidFill>
                  <a:srgbClr val="13294B"/>
                </a:solidFill>
                <a:latin typeface="Georgia"/>
                <a:cs typeface="Georgia"/>
              </a:defRPr>
            </a:lvl3pPr>
            <a:lvl4pPr>
              <a:defRPr sz="1800" b="0" i="0">
                <a:solidFill>
                  <a:srgbClr val="13294B"/>
                </a:solidFill>
                <a:latin typeface="Georgia"/>
                <a:cs typeface="Georgia"/>
              </a:defRPr>
            </a:lvl4pPr>
            <a:lvl5pPr>
              <a:defRPr sz="1800" b="0" i="0">
                <a:solidFill>
                  <a:srgbClr val="13294B"/>
                </a:solidFill>
                <a:latin typeface="Georgia"/>
                <a:cs typeface="Georgia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10"/>
          </p:nvPr>
        </p:nvSpPr>
        <p:spPr>
          <a:xfrm>
            <a:off x="9360717" y="6220805"/>
            <a:ext cx="1407913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Helvetica"/>
                <a:cs typeface="Helvetica"/>
              </a:defRPr>
            </a:lvl1pPr>
          </a:lstStyle>
          <a:p>
            <a:fld id="{FA8C8404-F368-4C9D-B218-A5EB86FBDF41}" type="datetime1">
              <a:rPr lang="en-US" smtClean="0"/>
              <a:t>5/9/2023</a:t>
            </a:fld>
            <a:endParaRPr lang="en-US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220805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Helvetica"/>
                <a:cs typeface="Helvetica"/>
              </a:defRPr>
            </a:lvl1pPr>
          </a:lstStyle>
          <a:p>
            <a:endParaRPr lang="en-US" dirty="0"/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01809" y="6220805"/>
            <a:ext cx="979295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chemeClr val="bg1"/>
                </a:solidFill>
                <a:latin typeface="Helvetica"/>
                <a:cs typeface="Helvetica"/>
              </a:defRPr>
            </a:lvl1pPr>
          </a:lstStyle>
          <a:p>
            <a:fld id="{82AE3374-EE90-794F-9E8A-914FB65215F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6206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688118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rgbClr val="13294B"/>
                </a:solidFill>
                <a:latin typeface="Helvetica"/>
                <a:cs typeface="Helvetica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1828800" y="3443892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i="0">
                <a:solidFill>
                  <a:srgbClr val="13294B"/>
                </a:solidFill>
                <a:latin typeface="Georgia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08264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9360717" y="6220805"/>
            <a:ext cx="1407913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Helvetica"/>
                <a:cs typeface="Helvetica"/>
              </a:defRPr>
            </a:lvl1pPr>
          </a:lstStyle>
          <a:p>
            <a:fld id="{0CF27747-0899-4849-B63C-7CA1D3819562}" type="datetime1">
              <a:rPr lang="en-US" smtClean="0"/>
              <a:t>5/9/2023</a:t>
            </a:fld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220805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Helvetica"/>
                <a:cs typeface="Helvetica"/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01809" y="6220805"/>
            <a:ext cx="979295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chemeClr val="bg1"/>
                </a:solidFill>
                <a:latin typeface="Helvetica"/>
                <a:cs typeface="Helvetica"/>
              </a:defRPr>
            </a:lvl1pPr>
          </a:lstStyle>
          <a:p>
            <a:fld id="{82AE3374-EE90-794F-9E8A-914FB65215F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609600" y="1098708"/>
            <a:ext cx="10972800" cy="5027456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rgbClr val="13294B"/>
                </a:solidFill>
                <a:latin typeface="Georgia"/>
                <a:cs typeface="Georgia"/>
              </a:defRPr>
            </a:lvl1pPr>
            <a:lvl2pPr>
              <a:defRPr b="0" i="0">
                <a:solidFill>
                  <a:srgbClr val="13294B"/>
                </a:solidFill>
                <a:latin typeface="Georgia"/>
                <a:cs typeface="Georgia"/>
              </a:defRPr>
            </a:lvl2pPr>
            <a:lvl3pPr>
              <a:defRPr b="0" i="0">
                <a:solidFill>
                  <a:srgbClr val="13294B"/>
                </a:solidFill>
                <a:latin typeface="Georgia"/>
                <a:cs typeface="Georgia"/>
              </a:defRPr>
            </a:lvl3pPr>
            <a:lvl4pPr>
              <a:defRPr b="0" i="0">
                <a:solidFill>
                  <a:srgbClr val="13294B"/>
                </a:solidFill>
                <a:latin typeface="Georgia"/>
                <a:cs typeface="Georgia"/>
              </a:defRPr>
            </a:lvl4pPr>
            <a:lvl5pPr>
              <a:defRPr b="0" i="0">
                <a:solidFill>
                  <a:srgbClr val="13294B"/>
                </a:solidFill>
                <a:latin typeface="Georgia"/>
                <a:cs typeface="Georgi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74639"/>
            <a:ext cx="10972800" cy="36032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600" b="1" i="0">
                <a:solidFill>
                  <a:srgbClr val="13294B"/>
                </a:solidFill>
                <a:latin typeface="Helvetica"/>
                <a:cs typeface="Helvetica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876530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3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4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5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jpg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8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.jpg"/><Relationship Id="rId5" Type="http://schemas.openxmlformats.org/officeDocument/2006/relationships/theme" Target="../theme/theme7.xml"/><Relationship Id="rId4" Type="http://schemas.openxmlformats.org/officeDocument/2006/relationships/slideLayout" Target="../slideLayouts/slideLayout12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.jpg"/><Relationship Id="rId4" Type="http://schemas.openxmlformats.org/officeDocument/2006/relationships/theme" Target="../theme/theme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677920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82" r:id="rId2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060200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641794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00167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030493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80" r:id="rId2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568323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962031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81" r:id="rId4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83513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070E7-5673-4DEE-BBC0-CE9F022A4A7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Healthcare Data Types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E32FE9-BCC4-4D7A-A04B-6B5B6C7527E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RX 319</a:t>
            </a:r>
          </a:p>
          <a:p>
            <a:r>
              <a:rPr lang="en-US" dirty="0"/>
              <a:t>Introduction to </a:t>
            </a:r>
            <a:r>
              <a:rPr lang="en-US"/>
              <a:t>Healthcare Analytics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13911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10">
            <a:extLst>
              <a:ext uri="{FF2B5EF4-FFF2-40B4-BE49-F238E27FC236}">
                <a16:creationId xmlns:a16="http://schemas.microsoft.com/office/drawing/2014/main" id="{DD3C249F-908D-40C3-838E-451F885928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82AE3374-EE90-794F-9E8A-914FB65215F6}" type="slidenum">
              <a:rPr lang="en-US" smtClean="0">
                <a:solidFill>
                  <a:schemeClr val="tx1"/>
                </a:solidFill>
              </a:rPr>
              <a:pPr algn="r"/>
              <a:t>2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AC0AAD5-60AD-46DC-B530-F6EB27B88E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List different data types relevant to healthcare analytics.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Contrast structured and unstructured data.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Contrast coded and non-coded data.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F1B01D-D48E-43CF-B013-87867430B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Objectives</a:t>
            </a:r>
          </a:p>
        </p:txBody>
      </p:sp>
    </p:spTree>
    <p:extLst>
      <p:ext uri="{BB962C8B-B14F-4D97-AF65-F5344CB8AC3E}">
        <p14:creationId xmlns:p14="http://schemas.microsoft.com/office/powerpoint/2010/main" val="18263632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F1B01D-D48E-43CF-B013-87867430B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is everywhere in healthcare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CE6570C-0C25-4F54-AA17-70D1084195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894" t="30137" r="46974" b="29715"/>
          <a:stretch/>
        </p:blipFill>
        <p:spPr>
          <a:xfrm>
            <a:off x="609600" y="1198519"/>
            <a:ext cx="6329957" cy="522909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2E36A7F-A752-47B2-AB2F-FD304A2F2887}"/>
              </a:ext>
            </a:extLst>
          </p:cNvPr>
          <p:cNvSpPr txBox="1"/>
          <p:nvPr/>
        </p:nvSpPr>
        <p:spPr>
          <a:xfrm>
            <a:off x="180371" y="6427614"/>
            <a:ext cx="27927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Burke J. Health Analytics (2013).</a:t>
            </a:r>
          </a:p>
        </p:txBody>
      </p:sp>
      <p:sp>
        <p:nvSpPr>
          <p:cNvPr id="10" name="Slide Number Placeholder 10">
            <a:extLst>
              <a:ext uri="{FF2B5EF4-FFF2-40B4-BE49-F238E27FC236}">
                <a16:creationId xmlns:a16="http://schemas.microsoft.com/office/drawing/2014/main" id="{D1F29E09-81C0-48BF-AD8A-6EDE131601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4963" y="6062489"/>
            <a:ext cx="979295" cy="365125"/>
          </a:xfrm>
        </p:spPr>
        <p:txBody>
          <a:bodyPr/>
          <a:lstStyle/>
          <a:p>
            <a:pPr algn="r"/>
            <a:fld id="{82AE3374-EE90-794F-9E8A-914FB65215F6}" type="slidenum">
              <a:rPr lang="en-US" smtClean="0">
                <a:solidFill>
                  <a:schemeClr val="tx1"/>
                </a:solidFill>
              </a:rPr>
              <a:pPr algn="r"/>
              <a:t>3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Graphic 3" descr="Database with solid fill">
            <a:extLst>
              <a:ext uri="{FF2B5EF4-FFF2-40B4-BE49-F238E27FC236}">
                <a16:creationId xmlns:a16="http://schemas.microsoft.com/office/drawing/2014/main" id="{23ED145A-4B3D-0CF1-0475-1D3B3E001A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20394" y="2163198"/>
            <a:ext cx="1265802" cy="1265802"/>
          </a:xfrm>
          <a:prstGeom prst="rect">
            <a:avLst/>
          </a:prstGeom>
        </p:spPr>
      </p:pic>
      <p:pic>
        <p:nvPicPr>
          <p:cNvPr id="6" name="Picture 5" descr="Graphical user interface, icon&#10;&#10;Description automatically generated">
            <a:extLst>
              <a:ext uri="{FF2B5EF4-FFF2-40B4-BE49-F238E27FC236}">
                <a16:creationId xmlns:a16="http://schemas.microsoft.com/office/drawing/2014/main" id="{87A803B6-6FD2-F3A1-894B-BDC800C1314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3756" y="4219960"/>
            <a:ext cx="2486426" cy="165761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85824AD-C9CC-6363-1D10-AD51C02E961C}"/>
              </a:ext>
            </a:extLst>
          </p:cNvPr>
          <p:cNvSpPr txBox="1"/>
          <p:nvPr/>
        </p:nvSpPr>
        <p:spPr>
          <a:xfrm>
            <a:off x="7443495" y="1822114"/>
            <a:ext cx="441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These might be stored in huge databases…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B64B87-ECB1-7CC3-F7B2-3D239C421C14}"/>
              </a:ext>
            </a:extLst>
          </p:cNvPr>
          <p:cNvSpPr txBox="1"/>
          <p:nvPr/>
        </p:nvSpPr>
        <p:spPr>
          <a:xfrm>
            <a:off x="7564160" y="4035294"/>
            <a:ext cx="441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or simple spreadsheets.</a:t>
            </a:r>
          </a:p>
        </p:txBody>
      </p:sp>
    </p:spTree>
    <p:extLst>
      <p:ext uri="{BB962C8B-B14F-4D97-AF65-F5344CB8AC3E}">
        <p14:creationId xmlns:p14="http://schemas.microsoft.com/office/powerpoint/2010/main" val="2750048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E1CFDF-6AF3-4C82-833A-4E88D20577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Electronic Health Records (EHRs)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7D87AE-6E7F-479E-8EDE-83A599CB34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098708"/>
            <a:ext cx="5588000" cy="5027456"/>
          </a:xfrm>
        </p:spPr>
        <p:txBody>
          <a:bodyPr/>
          <a:lstStyle/>
          <a:p>
            <a:r>
              <a:rPr lang="en-US" dirty="0"/>
              <a:t>EHRs are designed to be shared between healthcare providers</a:t>
            </a:r>
          </a:p>
          <a:p>
            <a:r>
              <a:rPr lang="en-US" dirty="0"/>
              <a:t>EHR includes a lot:</a:t>
            </a:r>
          </a:p>
          <a:p>
            <a:pPr lvl="1"/>
            <a:r>
              <a:rPr lang="en-US" dirty="0"/>
              <a:t>Clinical data (everything you’d see on a paper chart)</a:t>
            </a:r>
          </a:p>
          <a:p>
            <a:pPr lvl="1"/>
            <a:r>
              <a:rPr lang="en-US" dirty="0"/>
              <a:t>History, diagnoses, allergies</a:t>
            </a:r>
          </a:p>
          <a:p>
            <a:pPr lvl="1"/>
            <a:r>
              <a:rPr lang="en-US" dirty="0"/>
              <a:t>Medications, immunizations </a:t>
            </a:r>
          </a:p>
          <a:p>
            <a:pPr lvl="1"/>
            <a:r>
              <a:rPr lang="en-US" dirty="0"/>
              <a:t>Lab results, imaging data</a:t>
            </a:r>
          </a:p>
          <a:p>
            <a:pPr lvl="1"/>
            <a:r>
              <a:rPr lang="en-US" dirty="0"/>
              <a:t>Insurance information</a:t>
            </a:r>
          </a:p>
          <a:p>
            <a:pPr lvl="1"/>
            <a:r>
              <a:rPr lang="en-US" dirty="0"/>
              <a:t>Demographic data</a:t>
            </a:r>
          </a:p>
          <a:p>
            <a:pPr lvl="1"/>
            <a:r>
              <a:rPr lang="en-US" dirty="0"/>
              <a:t>Personal information</a:t>
            </a:r>
          </a:p>
          <a:p>
            <a:endParaRPr lang="en-US" dirty="0"/>
          </a:p>
        </p:txBody>
      </p:sp>
      <p:pic>
        <p:nvPicPr>
          <p:cNvPr id="9" name="Content Placeholder 8" descr="Graphical user interface, icon&#10;&#10;Description automatically generated">
            <a:extLst>
              <a:ext uri="{FF2B5EF4-FFF2-40B4-BE49-F238E27FC236}">
                <a16:creationId xmlns:a16="http://schemas.microsoft.com/office/drawing/2014/main" id="{B1FF930E-05F1-4D96-9DC4-A32DCD2C406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7600" y="1475264"/>
            <a:ext cx="5384800" cy="4274185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D79A2E-FB4D-4199-90A5-0E03C2B909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E3374-EE90-794F-9E8A-914FB65215F6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6" name="Slide Number Placeholder 10">
            <a:extLst>
              <a:ext uri="{FF2B5EF4-FFF2-40B4-BE49-F238E27FC236}">
                <a16:creationId xmlns:a16="http://schemas.microsoft.com/office/drawing/2014/main" id="{9522EE7E-7FB5-41D0-B0B3-F5266E589796}"/>
              </a:ext>
            </a:extLst>
          </p:cNvPr>
          <p:cNvSpPr txBox="1">
            <a:spLocks/>
          </p:cNvSpPr>
          <p:nvPr/>
        </p:nvSpPr>
        <p:spPr>
          <a:xfrm>
            <a:off x="10374963" y="6062489"/>
            <a:ext cx="97929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1" i="0" kern="1200">
                <a:solidFill>
                  <a:schemeClr val="bg1"/>
                </a:solidFill>
                <a:latin typeface="Helvetica"/>
                <a:ea typeface="+mn-ea"/>
                <a:cs typeface="Helvetic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2AE3374-EE90-794F-9E8A-914FB65215F6}" type="slidenum">
              <a:rPr lang="en-US" smtClean="0">
                <a:solidFill>
                  <a:schemeClr val="tx1"/>
                </a:solidFill>
              </a:rPr>
              <a:pPr algn="r"/>
              <a:t>4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83844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C30C65-75F7-4CA2-A8AF-673D08596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are the data stored?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2A0FAF-1221-4251-9196-33C0DD0F1A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E3374-EE90-794F-9E8A-914FB65215F6}" type="slidenum">
              <a:rPr lang="en-US" smtClean="0"/>
              <a:pPr/>
              <a:t>5</a:t>
            </a:fld>
            <a:endParaRPr lang="en-US"/>
          </a:p>
        </p:txBody>
      </p:sp>
      <p:graphicFrame>
        <p:nvGraphicFramePr>
          <p:cNvPr id="6" name="Content Placeholder 4">
            <a:extLst>
              <a:ext uri="{FF2B5EF4-FFF2-40B4-BE49-F238E27FC236}">
                <a16:creationId xmlns:a16="http://schemas.microsoft.com/office/drawing/2014/main" id="{7CAE2D1C-CDCB-439A-9A79-C5A3575385D9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823851955"/>
              </p:ext>
            </p:extLst>
          </p:nvPr>
        </p:nvGraphicFramePr>
        <p:xfrm>
          <a:off x="2007616" y="4031050"/>
          <a:ext cx="8518144" cy="2552311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497018">
                  <a:extLst>
                    <a:ext uri="{9D8B030D-6E8A-4147-A177-3AD203B41FA5}">
                      <a16:colId xmlns:a16="http://schemas.microsoft.com/office/drawing/2014/main" val="1923502476"/>
                    </a:ext>
                  </a:extLst>
                </a:gridCol>
                <a:gridCol w="3510563">
                  <a:extLst>
                    <a:ext uri="{9D8B030D-6E8A-4147-A177-3AD203B41FA5}">
                      <a16:colId xmlns:a16="http://schemas.microsoft.com/office/drawing/2014/main" val="2005829078"/>
                    </a:ext>
                  </a:extLst>
                </a:gridCol>
                <a:gridCol w="3510563">
                  <a:extLst>
                    <a:ext uri="{9D8B030D-6E8A-4147-A177-3AD203B41FA5}">
                      <a16:colId xmlns:a16="http://schemas.microsoft.com/office/drawing/2014/main" val="3747122410"/>
                    </a:ext>
                  </a:extLst>
                </a:gridCol>
              </a:tblGrid>
              <a:tr h="632071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Coded Data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Non-Coded Data</a:t>
                      </a: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519249483"/>
                  </a:ext>
                </a:extLst>
              </a:tr>
              <a:tr h="63207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What?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 “codes” are entered to signify diagnoses, medications, etc.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Open-ended &amp; free form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1109372"/>
                  </a:ext>
                </a:extLst>
              </a:tr>
              <a:tr h="63207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Pros &amp; Cons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Easier to search and understand your EHR, can be confusing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Easy entry, but harder to search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089694"/>
                  </a:ext>
                </a:extLst>
              </a:tr>
              <a:tr h="632071"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/>
                        <a:t>Examples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/>
                        <a:t>ICD-11 (Diagnoses), CPT (Procedures) </a:t>
                      </a:r>
                      <a:endParaRPr lang="en-US" b="1" i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Physician’s notes, MRI images, Messages received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3905584"/>
                  </a:ext>
                </a:extLst>
              </a:tr>
            </a:tbl>
          </a:graphicData>
        </a:graphic>
      </p:graphicFrame>
      <p:sp>
        <p:nvSpPr>
          <p:cNvPr id="7" name="Slide Number Placeholder 10">
            <a:extLst>
              <a:ext uri="{FF2B5EF4-FFF2-40B4-BE49-F238E27FC236}">
                <a16:creationId xmlns:a16="http://schemas.microsoft.com/office/drawing/2014/main" id="{CF8EC84A-E421-4907-B47D-BC5DB171FC56}"/>
              </a:ext>
            </a:extLst>
          </p:cNvPr>
          <p:cNvSpPr txBox="1">
            <a:spLocks/>
          </p:cNvSpPr>
          <p:nvPr/>
        </p:nvSpPr>
        <p:spPr>
          <a:xfrm>
            <a:off x="10374963" y="6062489"/>
            <a:ext cx="97929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1" i="0" kern="1200">
                <a:solidFill>
                  <a:schemeClr val="bg1"/>
                </a:solidFill>
                <a:latin typeface="Helvetica"/>
                <a:ea typeface="+mn-ea"/>
                <a:cs typeface="Helvetic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2AE3374-EE90-794F-9E8A-914FB65215F6}" type="slidenum">
              <a:rPr lang="en-US" smtClean="0">
                <a:solidFill>
                  <a:schemeClr val="tx1"/>
                </a:solidFill>
              </a:rPr>
              <a:pPr algn="r"/>
              <a:t>5</a:t>
            </a:fld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8" name="Content Placeholder 4">
            <a:extLst>
              <a:ext uri="{FF2B5EF4-FFF2-40B4-BE49-F238E27FC236}">
                <a16:creationId xmlns:a16="http://schemas.microsoft.com/office/drawing/2014/main" id="{784FD1A6-06F4-4029-BD2D-8D267B25DE0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73718385"/>
              </p:ext>
            </p:extLst>
          </p:nvPr>
        </p:nvGraphicFramePr>
        <p:xfrm>
          <a:off x="2007616" y="1176251"/>
          <a:ext cx="8518144" cy="2552311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497018">
                  <a:extLst>
                    <a:ext uri="{9D8B030D-6E8A-4147-A177-3AD203B41FA5}">
                      <a16:colId xmlns:a16="http://schemas.microsoft.com/office/drawing/2014/main" val="1923502476"/>
                    </a:ext>
                  </a:extLst>
                </a:gridCol>
                <a:gridCol w="3510563">
                  <a:extLst>
                    <a:ext uri="{9D8B030D-6E8A-4147-A177-3AD203B41FA5}">
                      <a16:colId xmlns:a16="http://schemas.microsoft.com/office/drawing/2014/main" val="2005829078"/>
                    </a:ext>
                  </a:extLst>
                </a:gridCol>
                <a:gridCol w="3510563">
                  <a:extLst>
                    <a:ext uri="{9D8B030D-6E8A-4147-A177-3AD203B41FA5}">
                      <a16:colId xmlns:a16="http://schemas.microsoft.com/office/drawing/2014/main" val="3747122410"/>
                    </a:ext>
                  </a:extLst>
                </a:gridCol>
              </a:tblGrid>
              <a:tr h="632071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Structured Data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Unstructured Data</a:t>
                      </a: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519249483"/>
                  </a:ext>
                </a:extLst>
              </a:tr>
              <a:tr h="63207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What?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Information is entered in a field with limited options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Open-ended &amp; free form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1109372"/>
                  </a:ext>
                </a:extLst>
              </a:tr>
              <a:tr h="63207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Pros &amp; Cons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Easy to search, but can be limiting or non-inclusive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More inclusive, harder to search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089694"/>
                  </a:ext>
                </a:extLst>
              </a:tr>
              <a:tr h="63207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Examples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Categorical data, Dates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Physician’s notes, MRI images, Messages received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9799445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420CBB59-2726-FE7D-6D75-CE254EBA3B88}"/>
              </a:ext>
            </a:extLst>
          </p:cNvPr>
          <p:cNvSpPr txBox="1"/>
          <p:nvPr/>
        </p:nvSpPr>
        <p:spPr>
          <a:xfrm>
            <a:off x="0" y="6494217"/>
            <a:ext cx="16592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EHR-Go</a:t>
            </a:r>
          </a:p>
        </p:txBody>
      </p:sp>
    </p:spTree>
    <p:extLst>
      <p:ext uri="{BB962C8B-B14F-4D97-AF65-F5344CB8AC3E}">
        <p14:creationId xmlns:p14="http://schemas.microsoft.com/office/powerpoint/2010/main" val="4221009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F1B01D-D48E-43CF-B013-87867430B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are the data stored?</a:t>
            </a:r>
          </a:p>
        </p:txBody>
      </p:sp>
      <p:sp>
        <p:nvSpPr>
          <p:cNvPr id="7" name="Slide Number Placeholder 10">
            <a:extLst>
              <a:ext uri="{FF2B5EF4-FFF2-40B4-BE49-F238E27FC236}">
                <a16:creationId xmlns:a16="http://schemas.microsoft.com/office/drawing/2014/main" id="{854ACB63-E37D-465F-9DC1-54A678DA3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4963" y="6062489"/>
            <a:ext cx="979295" cy="365125"/>
          </a:xfrm>
        </p:spPr>
        <p:txBody>
          <a:bodyPr/>
          <a:lstStyle/>
          <a:p>
            <a:pPr algn="r"/>
            <a:fld id="{82AE3374-EE90-794F-9E8A-914FB65215F6}" type="slidenum">
              <a:rPr lang="en-US" smtClean="0">
                <a:solidFill>
                  <a:schemeClr val="tx1"/>
                </a:solidFill>
              </a:rPr>
              <a:pPr algn="r"/>
              <a:t>6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2BCA5A1-898C-46EC-94F9-6B4F72DF4C64}"/>
              </a:ext>
            </a:extLst>
          </p:cNvPr>
          <p:cNvSpPr txBox="1">
            <a:spLocks/>
          </p:cNvSpPr>
          <p:nvPr/>
        </p:nvSpPr>
        <p:spPr>
          <a:xfrm>
            <a:off x="265960" y="5333148"/>
            <a:ext cx="10515600" cy="1823806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b="0" i="0" kern="1200">
                <a:solidFill>
                  <a:srgbClr val="13294B"/>
                </a:solidFill>
                <a:latin typeface="Georgia"/>
                <a:ea typeface="+mn-ea"/>
                <a:cs typeface="Georgia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b="0" i="0" kern="1200">
                <a:solidFill>
                  <a:srgbClr val="13294B"/>
                </a:solidFill>
                <a:latin typeface="Georgia"/>
                <a:ea typeface="+mn-ea"/>
                <a:cs typeface="Georgia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b="0" i="0" kern="1200">
                <a:solidFill>
                  <a:srgbClr val="13294B"/>
                </a:solidFill>
                <a:latin typeface="Georgia"/>
                <a:ea typeface="+mn-ea"/>
                <a:cs typeface="Georgia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solidFill>
                  <a:srgbClr val="13294B"/>
                </a:solidFill>
                <a:latin typeface="Georgia"/>
                <a:ea typeface="+mn-ea"/>
                <a:cs typeface="Georgia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b="0" i="0" kern="1200">
                <a:solidFill>
                  <a:srgbClr val="13294B"/>
                </a:solidFill>
                <a:latin typeface="Georgia"/>
                <a:ea typeface="+mn-ea"/>
                <a:cs typeface="Georgi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EHR generally stored in secure, proprietary software</a:t>
            </a:r>
          </a:p>
          <a:p>
            <a:r>
              <a:rPr lang="en-US" sz="2800" dirty="0"/>
              <a:t>Some analysis in the software, or export to Excel/other files</a:t>
            </a:r>
          </a:p>
        </p:txBody>
      </p:sp>
      <p:pic>
        <p:nvPicPr>
          <p:cNvPr id="6" name="Picture 2" descr="Image result for ehr logos&quot;">
            <a:extLst>
              <a:ext uri="{FF2B5EF4-FFF2-40B4-BE49-F238E27FC236}">
                <a16:creationId xmlns:a16="http://schemas.microsoft.com/office/drawing/2014/main" id="{7A7214EB-6612-43D7-8D48-F0D61F82CA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7277" y="1456690"/>
            <a:ext cx="8637446" cy="3511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2118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97BDCF-54A9-4335-B4F1-3DB490980A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1952A1-30A8-47E3-9679-8E8AFAB782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098708"/>
            <a:ext cx="10972800" cy="3829427"/>
          </a:xfrm>
        </p:spPr>
        <p:txBody>
          <a:bodyPr/>
          <a:lstStyle/>
          <a:p>
            <a:r>
              <a:rPr lang="en-US" dirty="0"/>
              <a:t>Data touches every area of healthcare, and all of us will interact with “big data” in some form</a:t>
            </a:r>
          </a:p>
          <a:p>
            <a:r>
              <a:rPr lang="en-US" dirty="0"/>
              <a:t>EHR systems have been widely adopted in healthcare</a:t>
            </a:r>
          </a:p>
          <a:p>
            <a:r>
              <a:rPr lang="en-US" dirty="0"/>
              <a:t>Proper use of these data can improve patient outcomes and organizational operations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6F5B3F-D0B3-4570-A046-79F071198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E3374-EE90-794F-9E8A-914FB65215F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6" name="Slide Number Placeholder 10">
            <a:extLst>
              <a:ext uri="{FF2B5EF4-FFF2-40B4-BE49-F238E27FC236}">
                <a16:creationId xmlns:a16="http://schemas.microsoft.com/office/drawing/2014/main" id="{67C91296-B5A7-44F4-8983-79914B13C746}"/>
              </a:ext>
            </a:extLst>
          </p:cNvPr>
          <p:cNvSpPr txBox="1">
            <a:spLocks/>
          </p:cNvSpPr>
          <p:nvPr/>
        </p:nvSpPr>
        <p:spPr>
          <a:xfrm>
            <a:off x="10374963" y="6062489"/>
            <a:ext cx="97929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1" i="0" kern="1200">
                <a:solidFill>
                  <a:schemeClr val="bg1"/>
                </a:solidFill>
                <a:latin typeface="Helvetica"/>
                <a:ea typeface="+mn-ea"/>
                <a:cs typeface="Helvetic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2AE3374-EE90-794F-9E8A-914FB65215F6}" type="slidenum">
              <a:rPr lang="en-US" smtClean="0">
                <a:solidFill>
                  <a:schemeClr val="tx1"/>
                </a:solidFill>
              </a:rPr>
              <a:pPr algn="r"/>
              <a:t>7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0896815"/>
      </p:ext>
    </p:extLst>
  </p:cSld>
  <p:clrMapOvr>
    <a:masterClrMapping/>
  </p:clrMapOvr>
</p:sld>
</file>

<file path=ppt/theme/theme1.xml><?xml version="1.0" encoding="utf-8"?>
<a:theme xmlns:a="http://schemas.openxmlformats.org/drawingml/2006/main" name="Butler16by9">
  <a:themeElements>
    <a:clrScheme name="Butler 1">
      <a:dk1>
        <a:srgbClr val="13294B"/>
      </a:dk1>
      <a:lt1>
        <a:srgbClr val="FFFFFE"/>
      </a:lt1>
      <a:dk2>
        <a:srgbClr val="13294B"/>
      </a:dk2>
      <a:lt2>
        <a:srgbClr val="D1E0D7"/>
      </a:lt2>
      <a:accent1>
        <a:srgbClr val="00A3E0"/>
      </a:accent1>
      <a:accent2>
        <a:srgbClr val="D1E0D7"/>
      </a:accent2>
      <a:accent3>
        <a:srgbClr val="E31C79"/>
      </a:accent3>
      <a:accent4>
        <a:srgbClr val="ECE81A"/>
      </a:accent4>
      <a:accent5>
        <a:srgbClr val="26D07C"/>
      </a:accent5>
      <a:accent6>
        <a:srgbClr val="EAAA00"/>
      </a:accent6>
      <a:hlink>
        <a:srgbClr val="00A3E0"/>
      </a:hlink>
      <a:folHlink>
        <a:srgbClr val="00A3E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Butler16by9" id="{C9D0A557-4607-412F-883B-508196091F65}" vid="{940D7DA7-C5FF-4424-B606-8714568226B0}"/>
    </a:ext>
  </a:extLst>
</a:theme>
</file>

<file path=ppt/theme/theme2.xml><?xml version="1.0" encoding="utf-8"?>
<a:theme xmlns:a="http://schemas.openxmlformats.org/drawingml/2006/main" name="7_Office Theme">
  <a:themeElements>
    <a:clrScheme name="Butler">
      <a:dk1>
        <a:srgbClr val="050219"/>
      </a:dk1>
      <a:lt1>
        <a:srgbClr val="FFFFFE"/>
      </a:lt1>
      <a:dk2>
        <a:srgbClr val="141313"/>
      </a:dk2>
      <a:lt2>
        <a:srgbClr val="D1E3CF"/>
      </a:lt2>
      <a:accent1>
        <a:srgbClr val="008EC8"/>
      </a:accent1>
      <a:accent2>
        <a:srgbClr val="D1E3CF"/>
      </a:accent2>
      <a:accent3>
        <a:srgbClr val="D11960"/>
      </a:accent3>
      <a:accent4>
        <a:srgbClr val="E7E533"/>
      </a:accent4>
      <a:accent5>
        <a:srgbClr val="5CB174"/>
      </a:accent5>
      <a:accent6>
        <a:srgbClr val="EEA420"/>
      </a:accent6>
      <a:hlink>
        <a:srgbClr val="050219"/>
      </a:hlink>
      <a:folHlink>
        <a:srgbClr val="05021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4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5_Office Theme">
  <a:themeElements>
    <a:clrScheme name="Butler">
      <a:dk1>
        <a:srgbClr val="050219"/>
      </a:dk1>
      <a:lt1>
        <a:srgbClr val="FFFFFE"/>
      </a:lt1>
      <a:dk2>
        <a:srgbClr val="141313"/>
      </a:dk2>
      <a:lt2>
        <a:srgbClr val="D1E3CF"/>
      </a:lt2>
      <a:accent1>
        <a:srgbClr val="008EC8"/>
      </a:accent1>
      <a:accent2>
        <a:srgbClr val="D1E3CF"/>
      </a:accent2>
      <a:accent3>
        <a:srgbClr val="D11960"/>
      </a:accent3>
      <a:accent4>
        <a:srgbClr val="E7E533"/>
      </a:accent4>
      <a:accent5>
        <a:srgbClr val="5CB174"/>
      </a:accent5>
      <a:accent6>
        <a:srgbClr val="EEA420"/>
      </a:accent6>
      <a:hlink>
        <a:srgbClr val="050219"/>
      </a:hlink>
      <a:folHlink>
        <a:srgbClr val="05021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1_Office Theme">
  <a:themeElements>
    <a:clrScheme name="Butler">
      <a:dk1>
        <a:srgbClr val="050219"/>
      </a:dk1>
      <a:lt1>
        <a:srgbClr val="FFFFFE"/>
      </a:lt1>
      <a:dk2>
        <a:srgbClr val="141313"/>
      </a:dk2>
      <a:lt2>
        <a:srgbClr val="D1E3CF"/>
      </a:lt2>
      <a:accent1>
        <a:srgbClr val="008EC8"/>
      </a:accent1>
      <a:accent2>
        <a:srgbClr val="D1E3CF"/>
      </a:accent2>
      <a:accent3>
        <a:srgbClr val="D11960"/>
      </a:accent3>
      <a:accent4>
        <a:srgbClr val="E7E533"/>
      </a:accent4>
      <a:accent5>
        <a:srgbClr val="5CB174"/>
      </a:accent5>
      <a:accent6>
        <a:srgbClr val="EEA420"/>
      </a:accent6>
      <a:hlink>
        <a:srgbClr val="050219"/>
      </a:hlink>
      <a:folHlink>
        <a:srgbClr val="05021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8_Office Theme">
  <a:themeElements>
    <a:clrScheme name="Butler 1">
      <a:dk1>
        <a:srgbClr val="13294B"/>
      </a:dk1>
      <a:lt1>
        <a:srgbClr val="FFFFFE"/>
      </a:lt1>
      <a:dk2>
        <a:srgbClr val="13294B"/>
      </a:dk2>
      <a:lt2>
        <a:srgbClr val="D1E0D7"/>
      </a:lt2>
      <a:accent1>
        <a:srgbClr val="00A3E0"/>
      </a:accent1>
      <a:accent2>
        <a:srgbClr val="D1E0D7"/>
      </a:accent2>
      <a:accent3>
        <a:srgbClr val="E31C79"/>
      </a:accent3>
      <a:accent4>
        <a:srgbClr val="ECE81A"/>
      </a:accent4>
      <a:accent5>
        <a:srgbClr val="26D07C"/>
      </a:accent5>
      <a:accent6>
        <a:srgbClr val="EAAA00"/>
      </a:accent6>
      <a:hlink>
        <a:srgbClr val="00A3E0"/>
      </a:hlink>
      <a:folHlink>
        <a:srgbClr val="00A3E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8.xml><?xml version="1.0" encoding="utf-8"?>
<a:theme xmlns:a="http://schemas.openxmlformats.org/drawingml/2006/main" name="9_Office Theme">
  <a:themeElements>
    <a:clrScheme name="Butler 1">
      <a:dk1>
        <a:srgbClr val="13294B"/>
      </a:dk1>
      <a:lt1>
        <a:srgbClr val="FFFFFE"/>
      </a:lt1>
      <a:dk2>
        <a:srgbClr val="13294B"/>
      </a:dk2>
      <a:lt2>
        <a:srgbClr val="D1E0D7"/>
      </a:lt2>
      <a:accent1>
        <a:srgbClr val="00A3E0"/>
      </a:accent1>
      <a:accent2>
        <a:srgbClr val="D1E0D7"/>
      </a:accent2>
      <a:accent3>
        <a:srgbClr val="E31C79"/>
      </a:accent3>
      <a:accent4>
        <a:srgbClr val="ECE81A"/>
      </a:accent4>
      <a:accent5>
        <a:srgbClr val="26D07C"/>
      </a:accent5>
      <a:accent6>
        <a:srgbClr val="EAAA00"/>
      </a:accent6>
      <a:hlink>
        <a:srgbClr val="00A3E0"/>
      </a:hlink>
      <a:folHlink>
        <a:srgbClr val="00A3E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Butler16by9</Template>
  <TotalTime>2527</TotalTime>
  <Words>308</Words>
  <Application>Microsoft Office PowerPoint</Application>
  <PresentationFormat>Widescreen</PresentationFormat>
  <Paragraphs>62</Paragraphs>
  <Slides>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8</vt:i4>
      </vt:variant>
      <vt:variant>
        <vt:lpstr>Slide Titles</vt:lpstr>
      </vt:variant>
      <vt:variant>
        <vt:i4>7</vt:i4>
      </vt:variant>
    </vt:vector>
  </HeadingPairs>
  <TitlesOfParts>
    <vt:vector size="19" baseType="lpstr">
      <vt:lpstr>Arial</vt:lpstr>
      <vt:lpstr>Calibri</vt:lpstr>
      <vt:lpstr>Georgia</vt:lpstr>
      <vt:lpstr>Helvetica</vt:lpstr>
      <vt:lpstr>Butler16by9</vt:lpstr>
      <vt:lpstr>7_Office Theme</vt:lpstr>
      <vt:lpstr>4_Office Theme</vt:lpstr>
      <vt:lpstr>5_Office Theme</vt:lpstr>
      <vt:lpstr>Office Theme</vt:lpstr>
      <vt:lpstr>1_Office Theme</vt:lpstr>
      <vt:lpstr>8_Office Theme</vt:lpstr>
      <vt:lpstr>9_Office Theme</vt:lpstr>
      <vt:lpstr>Healthcare Data Types</vt:lpstr>
      <vt:lpstr>Learning Objectives</vt:lpstr>
      <vt:lpstr>Data is everywhere in healthcare</vt:lpstr>
      <vt:lpstr>Electronic Health Records (EHRs)</vt:lpstr>
      <vt:lpstr>How are the data stored?</vt:lpstr>
      <vt:lpstr>Where are the data stored?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RX 319 – Introduction to Healthcare Analytics</dc:title>
  <dc:creator>Class, Caleb</dc:creator>
  <cp:lastModifiedBy>Class, Caleb</cp:lastModifiedBy>
  <cp:revision>4</cp:revision>
  <dcterms:created xsi:type="dcterms:W3CDTF">2022-04-15T15:55:21Z</dcterms:created>
  <dcterms:modified xsi:type="dcterms:W3CDTF">2023-05-09T13:53:52Z</dcterms:modified>
</cp:coreProperties>
</file>